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8" r:id="rId5"/>
    <p:sldId id="258" r:id="rId6"/>
    <p:sldId id="269" r:id="rId7"/>
    <p:sldId id="270" r:id="rId8"/>
    <p:sldId id="259" r:id="rId9"/>
    <p:sldId id="271" r:id="rId10"/>
    <p:sldId id="272" r:id="rId11"/>
    <p:sldId id="260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387" autoAdjust="0"/>
    <p:restoredTop sz="94660"/>
  </p:normalViewPr>
  <p:slideViewPr>
    <p:cSldViewPr snapToGrid="0">
      <p:cViewPr>
        <p:scale>
          <a:sx n="75" d="100"/>
          <a:sy n="75" d="100"/>
        </p:scale>
        <p:origin x="60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0DC64-8633-40BA-887D-DAC708DCE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04DCCA-B87D-40DD-9AE2-9D1490340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DFAD9-E6D8-43B5-9253-C0B7734E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EAE94-BAAB-4F14-B653-2D1A17559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9E6EB-5BA3-4B2B-9A12-767541C34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14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7BC62-96AC-424E-B40C-4E9BBDC94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D17758-2033-4A48-8D00-F5201A393C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162C8-4284-4EAD-978F-FA9226F6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375EF-AB30-478D-B2DE-0BF288F30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C2BDB-E052-44AB-9C82-144E12CC5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2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F53AFA-14F8-4D2E-BDBA-8A51B67A2D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8AB6B-5247-464D-9D31-03643085B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BE595-B4FE-485E-B010-2806BAECB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D7502-24F2-4C3C-9764-A846E67FA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21E4B-02AC-41DB-9833-9F4C7359E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67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8F01-BFD9-4A4E-B3A3-C1C4457A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16BE3-6670-4911-B94B-80CE99FA3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C1D0C-A244-4BB5-B52E-1C199654C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379BA-0BEE-4667-892E-2DAF968AF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CC12-D546-4B6C-B632-FBDEB2DB3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09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AC167-34FD-4E6F-BB03-10A779951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B756-2FC0-44F7-ADF2-12A2C1BB8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6E036-6962-482C-85EE-3B7C53D3E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8C3FC-779D-413E-AF77-6109A5D44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A9631-D6FC-438C-B908-556FBE38D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53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4C4E1-A596-4E07-920C-ECF66BBF0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51AB8-7A0C-4C91-8DA2-367B3EEC3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3AB08-970C-4DC0-9282-539B53BE5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2A325-A460-4CB0-A996-4747F49FA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3EAE1-804E-4E92-848F-B9722877F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2A602D-1D9E-4CDA-AF3B-48A7F0A45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6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4D353-A7C0-48EA-9405-BA6E8A94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E8C73-FF54-4D0F-9563-29EA9FBE6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17554-6F88-468F-8AB0-0E8681C3F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3739FE-2185-44C9-821A-970C0FF14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B504B9-9DFE-412E-AF03-A53389980E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F69DBF-71F9-403B-93BE-E198F1A24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7F4D05-2A49-484C-8027-EBE168E0A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B46243-7201-43D8-8582-E39AC5E14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4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8DFF6-305C-4834-AC16-D9F40BAB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E74A99-04A5-4627-8427-678889E01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1442B-7F64-408B-9E35-A45CC9E6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358B9-B8B0-45DB-B728-A0FD3F6D2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2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766572-A133-4860-A487-D3F8A192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131F6D-F8E2-4E83-B349-DCD0CA137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8890F-C68A-45D9-BBE3-D6C7D957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1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E676B-36E3-406B-A0B3-2FF089EA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74AA6-CB56-4E51-957A-1E5AA2B5F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09914-3285-4258-8007-D7414BF12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55C7B-ED06-4AD4-878B-C25CABD6A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F9116F-72D7-4AB7-8B28-8E140F57E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66086-B6D3-47B9-808D-B215135F2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3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7440E-AB34-40B8-B375-3CDCC5C91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D06263-63BA-4547-9861-0D5A1BEC4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F82368-5AFE-460E-88C8-7DA68274CC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93C76-77A9-42FB-A53B-DF81B6F46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96C032-E132-452A-A66D-8B615D55F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01612B-791B-42B1-85F1-B96FE9EE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82D2D1-5470-4909-BB2C-C2B06456F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7D0926-8A22-4CCC-A3EC-D7886E66D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9366B-8E9E-493A-96B3-12E6C0A1B4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DDFB5-D1AE-4F90-92CB-E35DE59B0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55643-4247-4E08-AB3E-35DF78E74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6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stopandlearnenglish.blogspot.com/2013_03_01_archive.htm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D0aKPALW4hM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ItHrM-I_F3I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En7uUiHIFoY" TargetMode="External"/><Relationship Id="rId4" Type="http://schemas.openxmlformats.org/officeDocument/2006/relationships/hyperlink" Target="http://www.youtube.com/watch?v=yeIMP2YPaVM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stopandlearnenglish.blogspot.com/2013_03_01_archive.html" TargetMode="External"/><Relationship Id="rId3" Type="http://schemas.openxmlformats.org/officeDocument/2006/relationships/hyperlink" Target="https://www.youtube.com/watch?v=JS91p-vmSf0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www.youtube.com/watch?v=C3nxyS8wf8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publicdomainpictures.net/view-image.php?image=182387&amp;picture=music-24" TargetMode="Externa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N6D4gE3gdLs&amp;t=7s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X6cogix3cwQ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://www.youtube.com/watch?v=cHw4GER-Mi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PapzGRO9edU" TargetMode="External"/><Relationship Id="rId4" Type="http://schemas.openxmlformats.org/officeDocument/2006/relationships/hyperlink" Target="https://www.youtube.com/watch?v=PUiUcsdl4jo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topandlearnenglish.blogspot.com/2013_03_01_archive.html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Y5seI0eJZCg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gVah1cr3pU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cfL0sT9SzO0" TargetMode="External"/><Relationship Id="rId4" Type="http://schemas.openxmlformats.org/officeDocument/2006/relationships/hyperlink" Target="https://www.youtube.com/watch?v=x-ILsPFUeAI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Vr8sc4EjsTQ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uXzsVb1pPFY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tbmuKmZVAS4" TargetMode="External"/><Relationship Id="rId4" Type="http://schemas.openxmlformats.org/officeDocument/2006/relationships/hyperlink" Target="https://www.youtube.com/watch?v=oy6uV-eMOEs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DkogtWx0Pes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a6pExaRPg8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Yri2JNhyG4k" TargetMode="External"/><Relationship Id="rId4" Type="http://schemas.openxmlformats.org/officeDocument/2006/relationships/hyperlink" Target="https://www.youtube.com/watch?v=BfQklAvppe4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bS5Sg-sDi9Q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WcM569rYtE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L5xoRTwNO00" TargetMode="External"/><Relationship Id="rId4" Type="http://schemas.openxmlformats.org/officeDocument/2006/relationships/hyperlink" Target="https://www.youtube.com/watch?v=UrzApHZUUF0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_Kz8Ear71yI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D6mFGy4g_n8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L18b3UQQ49I" TargetMode="External"/><Relationship Id="rId4" Type="http://schemas.openxmlformats.org/officeDocument/2006/relationships/hyperlink" Target="https://www.youtube.com/watch?v=uUir35l5y8U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99NSw8aRcDU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F5sNj0p61mI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EMlCDwaq-_A" TargetMode="External"/><Relationship Id="rId4" Type="http://schemas.openxmlformats.org/officeDocument/2006/relationships/hyperlink" Target="https://www.youtube.com/watch?v=DpMCRXyW7nk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_5r8sa863Ts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://www.stmoroky.com/reviews/gallery/pictures/hartmann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gMKNS8sqlcg" TargetMode="External"/><Relationship Id="rId4" Type="http://schemas.openxmlformats.org/officeDocument/2006/relationships/hyperlink" Target="https://www.youtube.com/watch?v=CH8zsdkPhAE" TargetMode="External"/><Relationship Id="rId9" Type="http://schemas.openxmlformats.org/officeDocument/2006/relationships/hyperlink" Target="http://stopandlearnenglish.blogspot.com/2013_03_01_archiv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10178-5D32-4DD7-A9EC-1864AB6C25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Listening Calendars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C642BD-27A3-418F-906A-BC346A76F3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Grades 7-8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B483127-D64A-1C66-2ED4-34E09B5C733E}"/>
              </a:ext>
            </a:extLst>
          </p:cNvPr>
          <p:cNvGrpSpPr/>
          <p:nvPr/>
        </p:nvGrpSpPr>
        <p:grpSpPr>
          <a:xfrm>
            <a:off x="521948" y="390648"/>
            <a:ext cx="11239878" cy="6197138"/>
            <a:chOff x="521948" y="390648"/>
            <a:chExt cx="11239878" cy="619713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25FAAD2-7C19-4D51-8F91-2382A5C50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9562641" y="3286429"/>
              <a:ext cx="2199185" cy="330135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450AD69-A30A-4BF9-A1AD-1B8ADEBA8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521948" y="390648"/>
              <a:ext cx="1736510" cy="28877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0349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848D983-0F09-7938-ECBB-5C2EACEA0EDF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882966"/>
              <a:chOff x="572966" y="1198605"/>
              <a:chExt cx="8888055" cy="4882966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5352299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Reed, Alfred</a:t>
                </a:r>
              </a:p>
              <a:p>
                <a:r>
                  <a:rPr lang="en-US" sz="1400" b="1" dirty="0"/>
                  <a:t>Armenian Dances (Part 1)</a:t>
                </a:r>
              </a:p>
              <a:p>
                <a:r>
                  <a:rPr lang="en-US" sz="1400" dirty="0" err="1"/>
                  <a:t>Gna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Gna</a:t>
                </a:r>
                <a:r>
                  <a:rPr lang="en-US" sz="1400" dirty="0"/>
                  <a:t> (Go, Go)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2"/>
                  </a:rPr>
                  <a:t>https://www.youtube.com/watch?v=ItHrM-I_F3I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(11:37-14:26)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3"/>
                  </a:rPr>
                  <a:t>https://www.youtube.com/watch?v=D0aKPALW4hM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(begin at 8:21)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518920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Rossini</a:t>
                </a:r>
              </a:p>
              <a:p>
                <a:r>
                  <a:rPr lang="en-US" sz="1400" b="1" dirty="0"/>
                  <a:t>The Barber of Seville</a:t>
                </a:r>
              </a:p>
              <a:p>
                <a:r>
                  <a:rPr lang="en-US" sz="1400" dirty="0" err="1"/>
                  <a:t>Zitti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zitti</a:t>
                </a:r>
                <a:r>
                  <a:rPr lang="en-US" sz="1400" dirty="0"/>
                  <a:t>, piano, piano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http://www.youtube.com/watch?v=yeIMP2YPaVM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(begin at 4:54)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https://www.youtube.com/watch?v=En7uUiHIFoY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(begin at 4:20)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836E281-C202-470E-AFB0-3FF720A91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593868" y="1308835"/>
              <a:ext cx="931484" cy="13983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1658A9D-83FC-4218-9A2B-33829621FA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2163" r="-7487" b="-9084"/>
            <a:stretch/>
          </p:blipFill>
          <p:spPr>
            <a:xfrm>
              <a:off x="4774574" y="3966074"/>
              <a:ext cx="790584" cy="1360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1148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0CD81E2-DD83-6949-1B22-370F082B1459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452079"/>
              <a:chOff x="572966" y="1198605"/>
              <a:chExt cx="8888055" cy="445207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7" y="1198606"/>
                <a:ext cx="5250018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Schubert</a:t>
                </a:r>
              </a:p>
              <a:p>
                <a:r>
                  <a:rPr lang="en-US" sz="1400" dirty="0"/>
                  <a:t>Erlkönig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2"/>
                  </a:rPr>
                  <a:t>https://www.youtube.com/watch?v=C3nxyS8wf8E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3"/>
                  </a:rPr>
                  <a:t>https://www.youtube.com/watch?v=JS91p-vmSf0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4319452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Tchaikovsky</a:t>
                </a:r>
              </a:p>
              <a:p>
                <a:r>
                  <a:rPr lang="en-US" sz="1400" dirty="0"/>
                  <a:t>1812 Overture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4"/>
                  </a:rPr>
                  <a:t>https://www.youtube.com/watch?v=N6D4gE3gdLs&amp;t=7s</a:t>
                </a:r>
                <a:b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</a:br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4"/>
                  </a:rPr>
                  <a:t>https://www.youtube.com/watch?v=N6D4gE3gdLs&amp;t=7s</a:t>
                </a:r>
                <a:endParaRPr lang="en-US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210EBC3-03DC-44BD-BFA0-5E8B83089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tretch>
              <a:fillRect/>
            </a:stretch>
          </p:blipFill>
          <p:spPr>
            <a:xfrm>
              <a:off x="4686979" y="1453285"/>
              <a:ext cx="931484" cy="13983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9D0EB38-EA59-4FE6-B899-9DCB82869A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1" t="-4865" r="-7487" b="-15455"/>
            <a:stretch/>
          </p:blipFill>
          <p:spPr>
            <a:xfrm>
              <a:off x="4774574" y="3933022"/>
              <a:ext cx="790584" cy="14716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00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269AB18-6C5C-E9AE-6F62-EAF3D6D2BE63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4176015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Verdi</a:t>
                </a:r>
              </a:p>
              <a:p>
                <a:r>
                  <a:rPr lang="en-US" sz="1400" b="1" dirty="0"/>
                  <a:t>Requiem</a:t>
                </a:r>
              </a:p>
              <a:p>
                <a:r>
                  <a:rPr lang="en-US" sz="1400" dirty="0"/>
                  <a:t>Dies Irae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2"/>
                  </a:rPr>
                  <a:t>http://www.youtube.com/watch?v=cHw4GER-MiE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(stop at 2:23)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u="sng" dirty="0">
                  <a:solidFill>
                    <a:srgbClr val="0000FF"/>
                  </a:solidFill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3"/>
                  </a:rPr>
                  <a:t>https://www.youtube.com/watch?v=X6cogix3cwQ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</a:rPr>
                  <a:t> 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3946017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Vivaldi</a:t>
                </a:r>
              </a:p>
              <a:p>
                <a:r>
                  <a:rPr lang="en-US" sz="1400" b="1" dirty="0"/>
                  <a:t>The Four Seasons</a:t>
                </a:r>
              </a:p>
              <a:p>
                <a:r>
                  <a:rPr lang="en-US" sz="1400" dirty="0"/>
                  <a:t>Autumn, Movement 3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https://www.youtube.com/watch?v=PUiUcsdl4jo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https://www.youtube.com/watch?v=PapzGRO9edU</a:t>
                </a:r>
                <a:endParaRPr lang="en-US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95ADA81-A476-4B4E-A47E-6C34EF8F9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1612815"/>
              <a:ext cx="931484" cy="13983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5995E61-9D5A-499F-97B3-509F9B254E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5025" r="-7487" b="-14968"/>
            <a:stretch/>
          </p:blipFill>
          <p:spPr>
            <a:xfrm>
              <a:off x="4897406" y="4067534"/>
              <a:ext cx="790584" cy="1467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99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96E26A18-AB87-7CD6-63A6-128EEB344904}"/>
              </a:ext>
            </a:extLst>
          </p:cNvPr>
          <p:cNvGrpSpPr/>
          <p:nvPr/>
        </p:nvGrpSpPr>
        <p:grpSpPr>
          <a:xfrm>
            <a:off x="455993" y="700644"/>
            <a:ext cx="11442310" cy="5491354"/>
            <a:chOff x="455993" y="700644"/>
            <a:chExt cx="11442310" cy="549135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ADEA479-47C7-4A0E-A287-D28963BC2ADD}"/>
                </a:ext>
              </a:extLst>
            </p:cNvPr>
            <p:cNvGrpSpPr/>
            <p:nvPr/>
          </p:nvGrpSpPr>
          <p:grpSpPr>
            <a:xfrm>
              <a:off x="1518063" y="700644"/>
              <a:ext cx="9134103" cy="5486401"/>
              <a:chOff x="1518063" y="700644"/>
              <a:chExt cx="9134103" cy="5486401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98A1479-E243-480C-AF9D-CF0BE7E1FBE4}"/>
                  </a:ext>
                </a:extLst>
              </p:cNvPr>
              <p:cNvGrpSpPr/>
              <p:nvPr/>
            </p:nvGrpSpPr>
            <p:grpSpPr>
              <a:xfrm>
                <a:off x="1518063" y="700644"/>
                <a:ext cx="9134103" cy="5486401"/>
                <a:chOff x="1518063" y="700644"/>
                <a:chExt cx="9134103" cy="5486401"/>
              </a:xfrm>
            </p:grpSpPr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FF77DC94-F33C-49D3-AD77-363F691AF029}"/>
                    </a:ext>
                  </a:extLst>
                </p:cNvPr>
                <p:cNvSpPr/>
                <p:nvPr/>
              </p:nvSpPr>
              <p:spPr>
                <a:xfrm>
                  <a:off x="1520042" y="700644"/>
                  <a:ext cx="9132124" cy="5474525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F5CDFDD2-5A3B-4D9D-872A-CBC039774078}"/>
                    </a:ext>
                  </a:extLst>
                </p:cNvPr>
                <p:cNvSpPr/>
                <p:nvPr/>
              </p:nvSpPr>
              <p:spPr>
                <a:xfrm>
                  <a:off x="3360717" y="706582"/>
                  <a:ext cx="5486400" cy="547452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03DC6357-94D8-4589-9A01-8ACAA70E1830}"/>
                    </a:ext>
                  </a:extLst>
                </p:cNvPr>
                <p:cNvSpPr/>
                <p:nvPr/>
              </p:nvSpPr>
              <p:spPr>
                <a:xfrm>
                  <a:off x="5177640" y="712520"/>
                  <a:ext cx="1828802" cy="547452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6CC4BEA4-AB6C-420C-BD5A-2B5CF344C84D}"/>
                    </a:ext>
                  </a:extLst>
                </p:cNvPr>
                <p:cNvSpPr/>
                <p:nvPr/>
              </p:nvSpPr>
              <p:spPr>
                <a:xfrm>
                  <a:off x="1520042" y="2074226"/>
                  <a:ext cx="9132124" cy="135477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D86A574A-E254-48D0-9A30-16E913829A03}"/>
                    </a:ext>
                  </a:extLst>
                </p:cNvPr>
                <p:cNvSpPr/>
                <p:nvPr/>
              </p:nvSpPr>
              <p:spPr>
                <a:xfrm>
                  <a:off x="1518063" y="4783774"/>
                  <a:ext cx="9132124" cy="1398319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13CC0DA-3A22-4A62-BD3D-7064ECF1EB23}"/>
                  </a:ext>
                </a:extLst>
              </p:cNvPr>
              <p:cNvSpPr txBox="1"/>
              <p:nvPr/>
            </p:nvSpPr>
            <p:spPr>
              <a:xfrm>
                <a:off x="2347026" y="1212173"/>
                <a:ext cx="184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7DD2F62-A2DA-45A8-884E-2872D6327441}"/>
                  </a:ext>
                </a:extLst>
              </p:cNvPr>
              <p:cNvSpPr txBox="1"/>
              <p:nvPr/>
            </p:nvSpPr>
            <p:spPr>
              <a:xfrm>
                <a:off x="2117457" y="2587734"/>
                <a:ext cx="6399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Bach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24AE9F-E89A-48B5-90AA-99E747FF1023}"/>
                  </a:ext>
                </a:extLst>
              </p:cNvPr>
              <p:cNvSpPr txBox="1"/>
              <p:nvPr/>
            </p:nvSpPr>
            <p:spPr>
              <a:xfrm>
                <a:off x="2135544" y="3970509"/>
                <a:ext cx="6399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Bizet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95B1FC-2C68-4E5A-BB95-A446E9D9BD44}"/>
                  </a:ext>
                </a:extLst>
              </p:cNvPr>
              <p:cNvSpPr txBox="1"/>
              <p:nvPr/>
            </p:nvSpPr>
            <p:spPr>
              <a:xfrm>
                <a:off x="1834428" y="5315106"/>
                <a:ext cx="11980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Beethoven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97F0E0C-4465-4372-BA92-6C2086489A3D}"/>
                  </a:ext>
                </a:extLst>
              </p:cNvPr>
              <p:cNvSpPr txBox="1"/>
              <p:nvPr/>
            </p:nvSpPr>
            <p:spPr>
              <a:xfrm>
                <a:off x="3933693" y="1237013"/>
                <a:ext cx="6452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Elgar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F8CBC6-FF5E-4CA8-B5C7-027F5722E29C}"/>
                  </a:ext>
                </a:extLst>
              </p:cNvPr>
              <p:cNvSpPr txBox="1"/>
              <p:nvPr/>
            </p:nvSpPr>
            <p:spPr>
              <a:xfrm>
                <a:off x="3846842" y="2583779"/>
                <a:ext cx="891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Brahms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F1DA49-5CED-4843-B10A-DCBD8821903D}"/>
                  </a:ext>
                </a:extLst>
              </p:cNvPr>
              <p:cNvSpPr txBox="1"/>
              <p:nvPr/>
            </p:nvSpPr>
            <p:spPr>
              <a:xfrm>
                <a:off x="3947395" y="5325006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Price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9E1F7F6-2530-4F8B-AE9D-104673085AC6}"/>
                  </a:ext>
                </a:extLst>
              </p:cNvPr>
              <p:cNvSpPr txBox="1"/>
              <p:nvPr/>
            </p:nvSpPr>
            <p:spPr>
              <a:xfrm>
                <a:off x="5472179" y="1231973"/>
                <a:ext cx="12892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Mussorgsky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1338A12-793D-4BDD-96BF-5A3C75B0519C}"/>
                  </a:ext>
                </a:extLst>
              </p:cNvPr>
              <p:cNvSpPr txBox="1"/>
              <p:nvPr/>
            </p:nvSpPr>
            <p:spPr>
              <a:xfrm>
                <a:off x="5631817" y="2607534"/>
                <a:ext cx="965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Debussy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CB41051-D604-4198-BA3D-EE6801B8E5AE}"/>
                  </a:ext>
                </a:extLst>
              </p:cNvPr>
              <p:cNvSpPr txBox="1"/>
              <p:nvPr/>
            </p:nvSpPr>
            <p:spPr>
              <a:xfrm>
                <a:off x="5599712" y="3971232"/>
                <a:ext cx="10262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Schubert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9689367-D206-4050-A971-8FD879B11C23}"/>
                  </a:ext>
                </a:extLst>
              </p:cNvPr>
              <p:cNvSpPr txBox="1"/>
              <p:nvPr/>
            </p:nvSpPr>
            <p:spPr>
              <a:xfrm>
                <a:off x="5473526" y="5315103"/>
                <a:ext cx="12786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Tchaikovsky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47992DA-0445-472E-8148-B70FA001B565}"/>
                  </a:ext>
                </a:extLst>
              </p:cNvPr>
              <p:cNvSpPr txBox="1"/>
              <p:nvPr/>
            </p:nvSpPr>
            <p:spPr>
              <a:xfrm>
                <a:off x="7273702" y="1241873"/>
                <a:ext cx="13397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Reed, Alfred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AD9E258-B64C-42EB-B5AD-2DA2220503F9}"/>
                  </a:ext>
                </a:extLst>
              </p:cNvPr>
              <p:cNvSpPr txBox="1"/>
              <p:nvPr/>
            </p:nvSpPr>
            <p:spPr>
              <a:xfrm>
                <a:off x="7520892" y="2617434"/>
                <a:ext cx="841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/>
                  <a:t>Dvo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řák</a:t>
                </a:r>
                <a:endParaRPr lang="en-US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A4FC6C-1C1A-4B28-8CC6-D1D64204689F}"/>
                  </a:ext>
                </a:extLst>
              </p:cNvPr>
              <p:cNvSpPr txBox="1"/>
              <p:nvPr/>
            </p:nvSpPr>
            <p:spPr>
              <a:xfrm>
                <a:off x="7547559" y="3981120"/>
                <a:ext cx="7841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/>
                  <a:t>Lassus</a:t>
                </a:r>
                <a:endParaRPr lang="en-US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31D1F8-BFE5-4327-915E-D71132B8670E}"/>
                  </a:ext>
                </a:extLst>
              </p:cNvPr>
              <p:cNvSpPr txBox="1"/>
              <p:nvPr/>
            </p:nvSpPr>
            <p:spPr>
              <a:xfrm>
                <a:off x="7601781" y="5344806"/>
                <a:ext cx="6717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Verdi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A4296E3-A3F9-4BA7-B920-8E91F3075B08}"/>
                  </a:ext>
                </a:extLst>
              </p:cNvPr>
              <p:cNvSpPr txBox="1"/>
              <p:nvPr/>
            </p:nvSpPr>
            <p:spPr>
              <a:xfrm>
                <a:off x="9353568" y="1231972"/>
                <a:ext cx="808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Vivaldi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F5C2815-AFF8-4162-A619-A683C1D1853E}"/>
                  </a:ext>
                </a:extLst>
              </p:cNvPr>
              <p:cNvSpPr txBox="1"/>
              <p:nvPr/>
            </p:nvSpPr>
            <p:spPr>
              <a:xfrm>
                <a:off x="9222903" y="2473096"/>
                <a:ext cx="10910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Ellington/</a:t>
                </a:r>
              </a:p>
              <a:p>
                <a:pPr algn="ctr"/>
                <a:r>
                  <a:rPr lang="en-US" dirty="0"/>
                  <a:t>Strayhorn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8F19ABF-C98A-44AB-B8D4-BC8A8685D1E8}"/>
                  </a:ext>
                </a:extLst>
              </p:cNvPr>
              <p:cNvSpPr txBox="1"/>
              <p:nvPr/>
            </p:nvSpPr>
            <p:spPr>
              <a:xfrm>
                <a:off x="9349496" y="3991020"/>
                <a:ext cx="8339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Rossini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605BF05-0FFA-47BD-B340-BAD3AAF8AA5E}"/>
                  </a:ext>
                </a:extLst>
              </p:cNvPr>
              <p:cNvSpPr txBox="1"/>
              <p:nvPr/>
            </p:nvSpPr>
            <p:spPr>
              <a:xfrm>
                <a:off x="9458864" y="5354706"/>
                <a:ext cx="6112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/>
                  <a:t>Falla</a:t>
                </a:r>
                <a:endParaRPr lang="en-US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1D8A146-6CE6-4E55-A304-D0925DE32466}"/>
                  </a:ext>
                </a:extLst>
              </p:cNvPr>
              <p:cNvSpPr txBox="1"/>
              <p:nvPr/>
            </p:nvSpPr>
            <p:spPr>
              <a:xfrm>
                <a:off x="2037819" y="1236694"/>
                <a:ext cx="7639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Clarke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5C6E135-3613-43CA-B4BD-C4426772E798}"/>
                </a:ext>
              </a:extLst>
            </p:cNvPr>
            <p:cNvSpPr txBox="1"/>
            <p:nvPr/>
          </p:nvSpPr>
          <p:spPr>
            <a:xfrm>
              <a:off x="3849130" y="3991020"/>
              <a:ext cx="8558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Mozart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3C31140-2776-4A3F-9C65-DFD819210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0966819" y="4793679"/>
              <a:ext cx="931484" cy="1398319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F84E23E-1FAE-447D-B2CC-71840D9DF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455993" y="700644"/>
              <a:ext cx="735514" cy="12231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076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65461E-F451-781D-2F74-B7D77BC75BAD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908762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Bach</a:t>
                </a:r>
              </a:p>
              <a:p>
                <a:r>
                  <a:rPr lang="en-US" sz="1400" b="1" dirty="0"/>
                  <a:t>The Well-Tempered Clavier, Book 1</a:t>
                </a:r>
              </a:p>
              <a:p>
                <a:r>
                  <a:rPr lang="en-US" sz="1400" dirty="0"/>
                  <a:t>Prelude No. 1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2"/>
                  </a:rPr>
                  <a:t>https://www.youtube.com/watch?v=gVah1cr3pU0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sz="1400" dirty="0"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3"/>
                  </a:rPr>
                  <a:t>https://www.youtube.com/watch?v=Y5seI0eJZCg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4827668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Beethoven</a:t>
                </a:r>
              </a:p>
              <a:p>
                <a:r>
                  <a:rPr lang="en-US" sz="1400" b="1" dirty="0"/>
                  <a:t>Symphony No. 1</a:t>
                </a:r>
              </a:p>
              <a:p>
                <a:r>
                  <a:rPr lang="en-US" sz="1400" dirty="0"/>
                  <a:t>Movement 3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4"/>
                  </a:rPr>
                  <a:t>https://www.youtube.com/watch?v=x-ILsPFUeAI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5"/>
                  </a:rPr>
                  <a:t>https://www.youtube.com/watch?v=cfL0sT9SzO0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(17:57-21:08)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77214E2-16C0-4BDD-9D90-FEC8D791F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042120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1ED45EB-A96D-453A-A085-9501DF47E7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-13579" r="-2" b="-20653"/>
            <a:stretch/>
          </p:blipFill>
          <p:spPr>
            <a:xfrm>
              <a:off x="4758478" y="1308377"/>
              <a:ext cx="835407" cy="1475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145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65461E-F451-781D-2F74-B7D77BC75BAD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860737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Bizet</a:t>
                </a:r>
              </a:p>
              <a:p>
                <a:r>
                  <a:rPr lang="en-US" sz="1400" b="1" dirty="0"/>
                  <a:t>Carmen</a:t>
                </a:r>
                <a:endParaRPr lang="en-US" sz="1400" dirty="0"/>
              </a:p>
              <a:p>
                <a:r>
                  <a:rPr lang="en-US" sz="1400" dirty="0"/>
                  <a:t>Toreador Song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2"/>
                  </a:rPr>
                  <a:t>https://www.youtube.com/watch?v=uXzsVb1pPFY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3"/>
                  </a:rPr>
                  <a:t>https://www.youtube.com/watch?v=Vr8sc4EjsTQ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4239366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Brahms</a:t>
                </a:r>
              </a:p>
              <a:p>
                <a:r>
                  <a:rPr lang="en-US" sz="1400" dirty="0"/>
                  <a:t>Waltz in A-Flat Major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https://www.youtube.com/watch?v=oy6uV-eMOEs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https://www.youtube.com/watch?v=tbmuKmZVAS4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(15:17-16:34)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77214E2-16C0-4BDD-9D90-FEC8D791F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151304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1ED45EB-A96D-453A-A085-9501DF47E7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-13579" r="-2" b="-20653"/>
            <a:stretch/>
          </p:blipFill>
          <p:spPr>
            <a:xfrm>
              <a:off x="4758478" y="1308377"/>
              <a:ext cx="835407" cy="1475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593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C2B6222-6FCC-4F8F-0759-7EB9421046EE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452079"/>
              <a:chOff x="572966" y="1198605"/>
              <a:chExt cx="8888055" cy="445207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903569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Clarke</a:t>
                </a:r>
              </a:p>
              <a:p>
                <a:r>
                  <a:rPr lang="en-US" sz="1400" dirty="0"/>
                  <a:t>The Prince of Denmark’s March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2"/>
                  </a:rPr>
                  <a:t>https://www.youtube.com/watch?v=a6pExaRPg84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</a:t>
                </a:r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3"/>
                  </a:rPr>
                  <a:t>https://www.youtube.com/watch?v=DkogtWx0Pes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5200037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Debussy</a:t>
                </a:r>
              </a:p>
              <a:p>
                <a:r>
                  <a:rPr lang="en-US" sz="1400" dirty="0"/>
                  <a:t>Clair de Lune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https://www.youtube.com/watch?v=BfQklAvppe4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https://www.youtube.com/watch?v=Yri2JNhyG4k</a:t>
                </a:r>
                <a:endParaRPr lang="en-US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77D9E5D-1456-4FFB-94DF-BDFC9DFEF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014824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2BCAD78-2558-4590-869C-3DBBB93985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13316" r="-7487" b="-20871"/>
            <a:stretch/>
          </p:blipFill>
          <p:spPr>
            <a:xfrm>
              <a:off x="5006352" y="1197426"/>
              <a:ext cx="790584" cy="16413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8817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C2B6222-6FCC-4F8F-0759-7EB9421046EE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5056321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/>
                  <a:t>Dvo</a:t>
                </a:r>
                <a:r>
                  <a:rPr lang="en-US" sz="1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řák</a:t>
                </a:r>
                <a:endParaRPr 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Serenade for Wind Instruments</a:t>
                </a:r>
                <a:endParaRPr 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Movement 1</a:t>
                </a:r>
                <a:endParaRPr lang="en-US" sz="1400" dirty="0"/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2"/>
                  </a:rPr>
                  <a:t>https://www.youtube.com/watch?v=WcM569rYtEE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(stop at 4:12)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</a:t>
                </a:r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3"/>
                  </a:rPr>
                  <a:t>https://www.youtube.com/watch?v=bS5Sg-sDi9Q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(stop at 4:06)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5200037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Elgar</a:t>
                </a:r>
              </a:p>
              <a:p>
                <a:r>
                  <a:rPr lang="en-US" sz="1400" b="1" dirty="0"/>
                  <a:t>Pomp and Circumstance</a:t>
                </a:r>
              </a:p>
              <a:p>
                <a:r>
                  <a:rPr lang="en-US" sz="1400" dirty="0"/>
                  <a:t>March No. 1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4"/>
                  </a:rPr>
                  <a:t>https://www.youtube.com/watch?v=UrzApHZUUF0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5"/>
                  </a:rPr>
                  <a:t>https://www.youtube.com/watch?v=L5xoRTwNO00</a:t>
                </a:r>
                <a:endParaRPr lang="en-US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77D9E5D-1456-4FFB-94DF-BDFC9DFEF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014824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2BCAD78-2558-4590-869C-3DBBB93985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13316" r="-7487" b="-20871"/>
            <a:stretch/>
          </p:blipFill>
          <p:spPr>
            <a:xfrm>
              <a:off x="5006352" y="1197426"/>
              <a:ext cx="790584" cy="16413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645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C2B6222-6FCC-4F8F-0759-7EB9421046EE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882966"/>
              <a:chOff x="572966" y="1198605"/>
              <a:chExt cx="8888055" cy="4882966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5" y="1198606"/>
                <a:ext cx="5109197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Ellington/Strayhorn</a:t>
                </a:r>
              </a:p>
              <a:p>
                <a:r>
                  <a:rPr lang="en-US" sz="1400" dirty="0"/>
                  <a:t>Take the “A” Train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2"/>
                  </a:rPr>
                  <a:t>https://www.youtube.com/watch?v=D6mFGy4g_n8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</a:t>
                </a:r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3"/>
                  </a:rPr>
                  <a:t>https://www.youtube.com/watch?v=_Kz8Ear71yI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5200037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/>
                  <a:t>Falla</a:t>
                </a:r>
                <a:endParaRPr lang="en-US" sz="1400" dirty="0"/>
              </a:p>
              <a:p>
                <a:r>
                  <a:rPr lang="en-US" sz="1400" b="1" dirty="0"/>
                  <a:t>El Amor Brujo</a:t>
                </a:r>
              </a:p>
              <a:p>
                <a:r>
                  <a:rPr lang="en-US" sz="1400" dirty="0"/>
                  <a:t>Ritual Fire Dance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4"/>
                  </a:rPr>
                  <a:t>https://www.youtube.com/watch?v=uUir35l5y8U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(begin 0:33)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pPr marR="22860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  <a:hlinkClick r:id="rId5"/>
                  </a:rPr>
                  <a:t>https://www.youtube.com/watch?v=L18b3UQQ49I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rPr>
                  <a:t> (stop at 4:25)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77D9E5D-1456-4FFB-94DF-BDFC9DFEF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014824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2BCAD78-2558-4590-869C-3DBBB93985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13316" r="-7487" b="-20871"/>
            <a:stretch/>
          </p:blipFill>
          <p:spPr>
            <a:xfrm>
              <a:off x="5006352" y="1197426"/>
              <a:ext cx="790584" cy="16413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4480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848D983-0F09-7938-ECBB-5C2EACEA0EDF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971793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/>
                  <a:t>Lassus</a:t>
                </a:r>
                <a:endParaRPr lang="en-US" sz="1400" dirty="0"/>
              </a:p>
              <a:p>
                <a:r>
                  <a:rPr lang="en-US" sz="1400" dirty="0"/>
                  <a:t>O la, o </a:t>
                </a:r>
                <a:r>
                  <a:rPr lang="en-US" sz="1400" dirty="0" err="1"/>
                  <a:t>che</a:t>
                </a:r>
                <a:r>
                  <a:rPr lang="en-US" sz="1400" dirty="0"/>
                  <a:t> bon </a:t>
                </a:r>
                <a:r>
                  <a:rPr lang="en-US" sz="1400" dirty="0" err="1"/>
                  <a:t>eccho</a:t>
                </a:r>
                <a:r>
                  <a:rPr lang="en-US" sz="1400" dirty="0"/>
                  <a:t> (Echo Song)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2"/>
                  </a:rPr>
                  <a:t>https://www.youtube.com/watch?v=F5sNj0p61mI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(stop at 1:24)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Arial" panose="020B0604020202020204" pitchFamily="34" charset="0"/>
                    <a:hlinkClick r:id="rId3"/>
                  </a:rPr>
                  <a:t>https://www.youtube.com/watch?v=99NSw8aRcDU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5130002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Mozart</a:t>
                </a:r>
              </a:p>
              <a:p>
                <a:r>
                  <a:rPr lang="en-US" sz="1400" b="1" dirty="0"/>
                  <a:t>The Magic Flute</a:t>
                </a:r>
              </a:p>
              <a:p>
                <a:r>
                  <a:rPr lang="en-US" sz="1400" dirty="0"/>
                  <a:t>Der </a:t>
                </a:r>
                <a:r>
                  <a:rPr lang="en-US" sz="1400" dirty="0" err="1"/>
                  <a:t>Vogelfänger</a:t>
                </a:r>
                <a:r>
                  <a:rPr lang="en-US" sz="1400" dirty="0"/>
                  <a:t> bin ich ja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4"/>
                  </a:rPr>
                  <a:t>https://www.youtube.com/watch?v=DpMCRXyW7nk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  <a:hlinkClick r:id="rId5"/>
                  </a:rPr>
                  <a:t>https://www.youtube.com/watch?v=EMlCDwaq-_A</a:t>
                </a:r>
                <a:endParaRPr lang="en-US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836E281-C202-470E-AFB0-3FF720A91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593868" y="1308835"/>
              <a:ext cx="931484" cy="13983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1658A9D-83FC-4218-9A2B-33829621FA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2163" r="-7487" b="-9084"/>
            <a:stretch/>
          </p:blipFill>
          <p:spPr>
            <a:xfrm>
              <a:off x="4774574" y="3966074"/>
              <a:ext cx="790584" cy="1360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5753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53A9146B-576D-24B3-92D2-C3533C022034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48D983-0F09-7938-ECBB-5C2EACEA0EDF}"/>
                </a:ext>
              </a:extLst>
            </p:cNvPr>
            <p:cNvGrpSpPr/>
            <p:nvPr/>
          </p:nvGrpSpPr>
          <p:grpSpPr>
            <a:xfrm>
              <a:off x="142102" y="332349"/>
              <a:ext cx="11907795" cy="6043738"/>
              <a:chOff x="142102" y="332349"/>
              <a:chExt cx="11907795" cy="6043738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3D1512-9AFA-46B6-ADFD-D474A296DA81}"/>
                  </a:ext>
                </a:extLst>
              </p:cNvPr>
              <p:cNvSpPr txBox="1"/>
              <p:nvPr/>
            </p:nvSpPr>
            <p:spPr>
              <a:xfrm>
                <a:off x="142102" y="332349"/>
                <a:ext cx="11907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Click the links listed below to go to a video related to the UIL Music Memory selection. Write comments in the boxes to the right of the links.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575D97D-9075-4DA7-8CDA-F48DFCD9902A}"/>
                  </a:ext>
                </a:extLst>
              </p:cNvPr>
              <p:cNvGrpSpPr/>
              <p:nvPr/>
            </p:nvGrpSpPr>
            <p:grpSpPr>
              <a:xfrm>
                <a:off x="506627" y="1136822"/>
                <a:ext cx="11145795" cy="5239265"/>
                <a:chOff x="506627" y="1136822"/>
                <a:chExt cx="11145795" cy="523926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A4FD108-8DCC-466C-9710-A9579EF5BC62}"/>
                    </a:ext>
                  </a:extLst>
                </p:cNvPr>
                <p:cNvSpPr/>
                <p:nvPr/>
              </p:nvSpPr>
              <p:spPr>
                <a:xfrm>
                  <a:off x="506627" y="1136822"/>
                  <a:ext cx="11145795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1CE76367-A77D-4E09-A1E8-2F3546C07169}"/>
                    </a:ext>
                  </a:extLst>
                </p:cNvPr>
                <p:cNvCxnSpPr>
                  <a:stCxn id="3" idx="1"/>
                  <a:endCxn id="3" idx="3"/>
                </p:cNvCxnSpPr>
                <p:nvPr/>
              </p:nvCxnSpPr>
              <p:spPr>
                <a:xfrm>
                  <a:off x="506627" y="3756454"/>
                  <a:ext cx="1114579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E92CCC-5644-4672-AA1F-935270C5D63B}"/>
                    </a:ext>
                  </a:extLst>
                </p:cNvPr>
                <p:cNvSpPr/>
                <p:nvPr/>
              </p:nvSpPr>
              <p:spPr>
                <a:xfrm>
                  <a:off x="5997143" y="1136823"/>
                  <a:ext cx="2837936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DDA331E-B07D-4429-AF21-AA1FF7C7850C}"/>
                  </a:ext>
                </a:extLst>
              </p:cNvPr>
              <p:cNvGrpSpPr/>
              <p:nvPr/>
            </p:nvGrpSpPr>
            <p:grpSpPr>
              <a:xfrm>
                <a:off x="572966" y="1198605"/>
                <a:ext cx="8888055" cy="4667522"/>
                <a:chOff x="572966" y="1198605"/>
                <a:chExt cx="8888055" cy="4667522"/>
              </a:xfrm>
            </p:grpSpPr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90092E31-5326-4BF9-A7CC-3361CD8A9DF0}"/>
                    </a:ext>
                  </a:extLst>
                </p:cNvPr>
                <p:cNvSpPr txBox="1"/>
                <p:nvPr/>
              </p:nvSpPr>
              <p:spPr>
                <a:xfrm>
                  <a:off x="580766" y="1198606"/>
                  <a:ext cx="5094921" cy="20313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Mussorgsky</a:t>
                  </a:r>
                </a:p>
                <a:p>
                  <a:r>
                    <a:rPr lang="en-US" sz="1400" b="1" dirty="0"/>
                    <a:t>Pictures at an Exhibition</a:t>
                  </a:r>
                </a:p>
                <a:p>
                  <a:r>
                    <a:rPr lang="en-US" sz="1400" dirty="0"/>
                    <a:t>Promenade</a:t>
                  </a:r>
                </a:p>
                <a:p>
                  <a:endParaRPr lang="en-US" sz="1400" dirty="0"/>
                </a:p>
                <a:p>
                  <a:r>
                    <a:rPr lang="en-US" sz="1400" dirty="0"/>
                    <a:t>Link 1: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  <a:hlinkClick r:id="rId2"/>
                    </a:rPr>
                    <a:t>http://www.stmoroky.com/reviews/gallery/pictures/hartmann.htm</a:t>
                  </a:r>
                  <a:endPara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endParaRPr lang="en-US" sz="1400" dirty="0"/>
                </a:p>
                <a:p>
                  <a:r>
                    <a:rPr lang="en-US" sz="1400" dirty="0"/>
                    <a:t>Link 2: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  <a:hlinkClick r:id="rId3"/>
                    </a:rPr>
                    <a:t>https://www.youtube.com/watch?v=_5r8sa863Ts</a:t>
                  </a:r>
                  <a:r>
                    <a:rPr lang="en-US" sz="1400" dirty="0"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 </a:t>
                  </a:r>
                  <a:endParaRPr lang="en-US" sz="1400" dirty="0"/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C27F87E-5A23-420D-8199-41766F468E31}"/>
                    </a:ext>
                  </a:extLst>
                </p:cNvPr>
                <p:cNvSpPr txBox="1"/>
                <p:nvPr/>
              </p:nvSpPr>
              <p:spPr>
                <a:xfrm>
                  <a:off x="572966" y="3834802"/>
                  <a:ext cx="5102721" cy="20313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Price</a:t>
                  </a:r>
                </a:p>
                <a:p>
                  <a:r>
                    <a:rPr lang="en-US" sz="1400" b="1" dirty="0"/>
                    <a:t>Symphony No. 1</a:t>
                  </a:r>
                </a:p>
                <a:p>
                  <a:r>
                    <a:rPr lang="en-US" sz="1400" dirty="0"/>
                    <a:t>Movement 4. Finale</a:t>
                  </a:r>
                </a:p>
                <a:p>
                  <a:endParaRPr lang="en-US" sz="1400" dirty="0"/>
                </a:p>
                <a:p>
                  <a:r>
                    <a:rPr lang="en-US" sz="1400" dirty="0"/>
                    <a:t>Link 1: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  <a:hlinkClick r:id="rId4"/>
                    </a:rPr>
                    <a:t>https://www.youtube.com/watch?v=CH8zsdkPhAE</a:t>
                  </a:r>
                  <a:endPara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Calibri" panose="020F0502020204030204" pitchFamily="34" charset="0"/>
                  </a:endParaRPr>
                </a:p>
                <a:p>
                  <a:endParaRPr lang="en-US" sz="1400" dirty="0"/>
                </a:p>
                <a:p>
                  <a:r>
                    <a:rPr lang="en-US" sz="1400" dirty="0"/>
                    <a:t>Link 2:</a:t>
                  </a:r>
                </a:p>
                <a:p>
                  <a:pPr marR="22860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  <a:hlinkClick r:id="rId5"/>
                    </a:rPr>
                    <a:t>https://www.youtube.com/watch?v=gMKNS8sqlcg</a:t>
                  </a:r>
                  <a:r>
                    <a:rPr lang="en-US" sz="14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</a:rPr>
                    <a:t> (start at 0:58)</a:t>
                  </a:r>
                  <a:endParaRPr lang="en-US" sz="11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60973F5-EEAA-4C16-8AB7-2DB3C5670DCD}"/>
                    </a:ext>
                  </a:extLst>
                </p:cNvPr>
                <p:cNvSpPr txBox="1"/>
                <p:nvPr/>
              </p:nvSpPr>
              <p:spPr>
                <a:xfrm>
                  <a:off x="6017736" y="1198605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86C8B49-F563-4B72-9493-2FBCFF577A11}"/>
                    </a:ext>
                  </a:extLst>
                </p:cNvPr>
                <p:cNvSpPr txBox="1"/>
                <p:nvPr/>
              </p:nvSpPr>
              <p:spPr>
                <a:xfrm>
                  <a:off x="8851559" y="1202721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3F6BC42-1327-4890-9EFD-1DBE43BDBA6F}"/>
                    </a:ext>
                  </a:extLst>
                </p:cNvPr>
                <p:cNvSpPr txBox="1"/>
                <p:nvPr/>
              </p:nvSpPr>
              <p:spPr>
                <a:xfrm>
                  <a:off x="6009497" y="3834720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C59E136-9B9D-4399-9E63-54CFA3116271}"/>
                    </a:ext>
                  </a:extLst>
                </p:cNvPr>
                <p:cNvSpPr txBox="1"/>
                <p:nvPr/>
              </p:nvSpPr>
              <p:spPr>
                <a:xfrm>
                  <a:off x="8843320" y="3838836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</p:grp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76DE267-C7B7-8FBB-9ECF-4F00A8714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014824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3C31346-C30F-91B4-86C7-2DE5FFC002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1" t="-13316" r="-7487" b="26395"/>
            <a:stretch/>
          </p:blipFill>
          <p:spPr>
            <a:xfrm>
              <a:off x="5006352" y="1197427"/>
              <a:ext cx="790584" cy="10631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2198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1279</Words>
  <Application>Microsoft Office PowerPoint</Application>
  <PresentationFormat>Widescreen</PresentationFormat>
  <Paragraphs>252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Listening Calendars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Listening Calendar</dc:title>
  <dc:creator>Phyllis Thomas</dc:creator>
  <cp:lastModifiedBy>Phyllis Thomas</cp:lastModifiedBy>
  <cp:revision>24</cp:revision>
  <dcterms:created xsi:type="dcterms:W3CDTF">2020-08-14T03:19:41Z</dcterms:created>
  <dcterms:modified xsi:type="dcterms:W3CDTF">2024-08-04T21:22:26Z</dcterms:modified>
</cp:coreProperties>
</file>