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3" r:id="rId2"/>
    <p:sldId id="274" r:id="rId3"/>
    <p:sldId id="257" r:id="rId4"/>
    <p:sldId id="268" r:id="rId5"/>
    <p:sldId id="258" r:id="rId6"/>
    <p:sldId id="269" r:id="rId7"/>
    <p:sldId id="259" r:id="rId8"/>
    <p:sldId id="271" r:id="rId9"/>
    <p:sldId id="272" r:id="rId10"/>
    <p:sldId id="261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125" autoAdjust="0"/>
    <p:restoredTop sz="94660"/>
  </p:normalViewPr>
  <p:slideViewPr>
    <p:cSldViewPr snapToGrid="0">
      <p:cViewPr varScale="1">
        <p:scale>
          <a:sx n="87" d="100"/>
          <a:sy n="87" d="100"/>
        </p:scale>
        <p:origin x="75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B0DC64-8633-40BA-887D-DAC708DCEAA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804DCCA-B87D-40DD-9AE2-9D149034077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3ADFAD9-E6D8-43B5-9253-C0B7734E9A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4DF476-F4AC-4382-B4CE-5594B8585723}" type="datetimeFigureOut">
              <a:rPr lang="en-US" smtClean="0"/>
              <a:t>8/4/2024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9CEAE94-BAAB-4F14-B653-2D1A17559E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FB9E6EB-5BA3-4B2B-9A12-767541C345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DF37DE-DA12-40DD-91EF-E98D8C59BA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58144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87BC62-96AC-424E-B40C-4E9BBDC941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2D17758-2033-4A48-8D00-F5201A393C4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9D162C8-4284-4EAD-978F-FA9226F60C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4DF476-F4AC-4382-B4CE-5594B8585723}" type="datetimeFigureOut">
              <a:rPr lang="en-US" smtClean="0"/>
              <a:t>8/4/2024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09375EF-AB30-478D-B2DE-0BF288F301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23C2BDB-E052-44AB-9C82-144E12CC50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DF37DE-DA12-40DD-91EF-E98D8C59BA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28278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5F53AFA-14F8-4D2E-BDBA-8A51B67A2DE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18AB6B-5247-464D-9D31-03643085B8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2BE595-B4FE-485E-B010-2806BAECBE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4DF476-F4AC-4382-B4CE-5594B8585723}" type="datetimeFigureOut">
              <a:rPr lang="en-US" smtClean="0"/>
              <a:t>8/4/2024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29D7502-24F2-4C3C-9764-A846E67FAC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2521E4B-02AC-41DB-9833-9F4C7359EB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DF37DE-DA12-40DD-91EF-E98D8C59BA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79679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F48F01-BFD9-4A4E-B3A3-C1C4457AEF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7416BE3-6670-4911-B94B-80CE99FA303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C1D0C-A244-4BB5-B52E-1C199654CB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4DF476-F4AC-4382-B4CE-5594B8585723}" type="datetimeFigureOut">
              <a:rPr lang="en-US" smtClean="0"/>
              <a:t>8/4/2024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8E379BA-0BEE-4667-892E-2DAF968AFB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49CC12-D546-4B6C-B632-FBDEB2DB38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DF37DE-DA12-40DD-91EF-E98D8C59BA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40092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9AC167-34FD-4E6F-BB03-10A7799510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25AB756-2FC0-44F7-ADF2-12A2C1BB804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246E036-6962-482C-85EE-3B7C53D3E9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4DF476-F4AC-4382-B4CE-5594B8585723}" type="datetimeFigureOut">
              <a:rPr lang="en-US" smtClean="0"/>
              <a:t>8/4/2024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9F8C3FC-779D-413E-AF77-6109A5D44C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2A9631-D6FC-438C-B908-556FBE38D7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DF37DE-DA12-40DD-91EF-E98D8C59BA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61538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A4C4E1-A596-4E07-920C-ECF66BBF07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6351AB8-7A0C-4C91-8DA2-367B3EEC33E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373AB08-970C-4DC0-9282-539B53BE5A2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092A325-A460-4CB0-A996-4747F49FA2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4DF476-F4AC-4382-B4CE-5594B8585723}" type="datetimeFigureOut">
              <a:rPr lang="en-US" smtClean="0"/>
              <a:t>8/4/2024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6F3EAE1-804E-4E92-848F-B9722877F8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52A602D-1D9E-4CDA-AF3B-48A7F0A453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DF37DE-DA12-40DD-91EF-E98D8C59BA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10639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94D353-A7C0-48EA-9405-BA6E8A94C4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8E8C73-FF54-4D0F-9563-29EA9FBE62B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4017554-6F88-468F-8AB0-0E8681C3F13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D3739FE-2185-44C9-821A-970C0FF14C4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7B504B9-9DFE-412E-AF03-A53389980EC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9F69DBF-71F9-403B-93BE-E198F1A24F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4DF476-F4AC-4382-B4CE-5594B8585723}" type="datetimeFigureOut">
              <a:rPr lang="en-US" smtClean="0"/>
              <a:t>8/4/2024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E7F4D05-2A49-484C-8027-EBE168E0A9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1B46243-7201-43D8-8582-E39AC5E143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DF37DE-DA12-40DD-91EF-E98D8C59BA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00453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B8DFF6-305C-4834-AC16-D9F40BABA1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AE74A99-04A5-4627-8427-678889E01D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4DF476-F4AC-4382-B4CE-5594B8585723}" type="datetimeFigureOut">
              <a:rPr lang="en-US" smtClean="0"/>
              <a:t>8/4/2024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251442B-7F64-408B-9E35-A45CC9E6BB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16358B9-B8B0-45DB-B728-A0FD3F6D2C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DF37DE-DA12-40DD-91EF-E98D8C59BA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8021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7766572-A133-4860-A487-D3F8A19258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4DF476-F4AC-4382-B4CE-5594B8585723}" type="datetimeFigureOut">
              <a:rPr lang="en-US" smtClean="0"/>
              <a:t>8/4/2024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F131F6D-F8E2-4E83-B349-DCD0CA1371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6A8890F-C68A-45D9-BBE3-D6C7D95760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DF37DE-DA12-40DD-91EF-E98D8C59BA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25118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1E676B-36E3-406B-A0B3-2FF089EAD6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A774AA6-CB56-4E51-957A-1E5AA2B5FD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FC09914-3285-4258-8007-D7414BF12BE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4F55C7B-ED06-4AD4-878B-C25CABD6AF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4DF476-F4AC-4382-B4CE-5594B8585723}" type="datetimeFigureOut">
              <a:rPr lang="en-US" smtClean="0"/>
              <a:t>8/4/2024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DF9116F-72D7-4AB7-8B28-8E140F57ED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6E66086-B6D3-47B9-808D-B215135F2B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DF37DE-DA12-40DD-91EF-E98D8C59BA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29367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D7440E-AB34-40B8-B375-3CDCC5C918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1D06263-63BA-4547-9861-0D5A1BEC4BB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7F82368-5AFE-460E-88C8-7DA68274CC9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C793C76-77A9-42FB-A53B-DF81B6F46E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4DF476-F4AC-4382-B4CE-5594B8585723}" type="datetimeFigureOut">
              <a:rPr lang="en-US" smtClean="0"/>
              <a:t>8/4/2024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096C032-E132-452A-A66D-8B615D55F0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501612B-791B-42B1-85F1-B96FE9EE33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DF37DE-DA12-40DD-91EF-E98D8C59BA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0792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82D2D1-5470-4909-BB2C-C2B06456FA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D7D0926-8A22-4CCC-A3EC-D7886E66DAF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4F9366B-8E9E-493A-96B3-12E6C0A1B4C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4DF476-F4AC-4382-B4CE-5594B8585723}" type="datetimeFigureOut">
              <a:rPr lang="en-US" smtClean="0"/>
              <a:t>8/4/2024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F5DDFB5-D1AE-4F90-92CB-E35DE59B003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C055643-4247-4E08-AB3E-35DF78E749A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DF37DE-DA12-40DD-91EF-E98D8C59BA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43652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publicdomainpictures.net/view-image.php?image=182387&amp;picture=music-24" TargetMode="Externa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5" Type="http://schemas.openxmlformats.org/officeDocument/2006/relationships/hyperlink" Target="http://stopandlearnenglish.blogspot.com/2013_03_01_archive.html" TargetMode="Externa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hyperlink" Target="https://www.youtube.com/watch?v=X6cogix3cwQ" TargetMode="External"/><Relationship Id="rId7" Type="http://schemas.openxmlformats.org/officeDocument/2006/relationships/hyperlink" Target="https://www.publicdomainpictures.net/view-image.php?image=182387&amp;picture=music-24" TargetMode="External"/><Relationship Id="rId2" Type="http://schemas.openxmlformats.org/officeDocument/2006/relationships/hyperlink" Target="http://www.youtube.com/watch?v=cHw4GER-MiE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jpg"/><Relationship Id="rId5" Type="http://schemas.openxmlformats.org/officeDocument/2006/relationships/hyperlink" Target="https://www.youtube.com/watch?v=PapzGRO9edU" TargetMode="External"/><Relationship Id="rId4" Type="http://schemas.openxmlformats.org/officeDocument/2006/relationships/hyperlink" Target="https://www.youtube.com/watch?v=PUiUcsdl4jo" TargetMode="External"/><Relationship Id="rId9" Type="http://schemas.openxmlformats.org/officeDocument/2006/relationships/hyperlink" Target="http://stopandlearnenglish.blogspot.com/2013_03_01_archive.html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publicdomainpictures.net/view-image.php?image=182387&amp;picture=music-24" TargetMode="Externa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5" Type="http://schemas.openxmlformats.org/officeDocument/2006/relationships/hyperlink" Target="http://stopandlearnenglish.blogspot.com/2013_03_01_archive.html" TargetMode="Externa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hyperlink" Target="https://www.youtube.com/watch?v=Y5seI0eJZCg" TargetMode="External"/><Relationship Id="rId7" Type="http://schemas.openxmlformats.org/officeDocument/2006/relationships/hyperlink" Target="https://www.publicdomainpictures.net/view-image.php?image=182387&amp;picture=music-24" TargetMode="External"/><Relationship Id="rId2" Type="http://schemas.openxmlformats.org/officeDocument/2006/relationships/hyperlink" Target="https://www.youtube.com/watch?v=gVah1cr3pU0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jpg"/><Relationship Id="rId5" Type="http://schemas.openxmlformats.org/officeDocument/2006/relationships/hyperlink" Target="https://www.youtube.com/watch?v=cfL0sT9SzO0" TargetMode="External"/><Relationship Id="rId4" Type="http://schemas.openxmlformats.org/officeDocument/2006/relationships/hyperlink" Target="https://www.youtube.com/watch?v=x-ILsPFUeAI" TargetMode="External"/><Relationship Id="rId9" Type="http://schemas.openxmlformats.org/officeDocument/2006/relationships/hyperlink" Target="http://stopandlearnenglish.blogspot.com/2013_03_01_archive.html" TargetMode="Externa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hyperlink" Target="https://www.youtube.com/watch?v=Vr8sc4EjsTQ" TargetMode="External"/><Relationship Id="rId7" Type="http://schemas.openxmlformats.org/officeDocument/2006/relationships/hyperlink" Target="https://www.publicdomainpictures.net/view-image.php?image=182387&amp;picture=music-24" TargetMode="External"/><Relationship Id="rId2" Type="http://schemas.openxmlformats.org/officeDocument/2006/relationships/hyperlink" Target="https://www.youtube.com/watch?v=uXzsVb1pPFY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jpg"/><Relationship Id="rId5" Type="http://schemas.openxmlformats.org/officeDocument/2006/relationships/hyperlink" Target="https://www.youtube.com/watch?v=tbmuKmZVAS4" TargetMode="External"/><Relationship Id="rId4" Type="http://schemas.openxmlformats.org/officeDocument/2006/relationships/hyperlink" Target="https://www.youtube.com/watch?v=oy6uV-eMOEs" TargetMode="External"/><Relationship Id="rId9" Type="http://schemas.openxmlformats.org/officeDocument/2006/relationships/hyperlink" Target="http://stopandlearnenglish.blogspot.com/2013_03_01_archive.html" TargetMode="Externa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hyperlink" Target="https://www.youtube.com/watch?v=DkogtWx0Pes" TargetMode="External"/><Relationship Id="rId7" Type="http://schemas.openxmlformats.org/officeDocument/2006/relationships/hyperlink" Target="https://www.publicdomainpictures.net/view-image.php?image=182387&amp;picture=music-24" TargetMode="External"/><Relationship Id="rId2" Type="http://schemas.openxmlformats.org/officeDocument/2006/relationships/hyperlink" Target="https://www.youtube.com/watch?v=a6pExaRPg84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jpg"/><Relationship Id="rId5" Type="http://schemas.openxmlformats.org/officeDocument/2006/relationships/hyperlink" Target="https://www.youtube.com/watch?v=Yri2JNhyG4k" TargetMode="External"/><Relationship Id="rId4" Type="http://schemas.openxmlformats.org/officeDocument/2006/relationships/hyperlink" Target="https://www.youtube.com/watch?v=BfQklAvppe4" TargetMode="External"/><Relationship Id="rId9" Type="http://schemas.openxmlformats.org/officeDocument/2006/relationships/hyperlink" Target="http://stopandlearnenglish.blogspot.com/2013_03_01_archive.html" TargetMode="Externa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outube.com/watch?v=D6mFGy4g_n8" TargetMode="External"/><Relationship Id="rId3" Type="http://schemas.openxmlformats.org/officeDocument/2006/relationships/hyperlink" Target="https://www.youtube.com/watch?v=L5xoRTwNO00" TargetMode="External"/><Relationship Id="rId7" Type="http://schemas.openxmlformats.org/officeDocument/2006/relationships/hyperlink" Target="http://stopandlearnenglish.blogspot.com/2013_03_01_archive.html" TargetMode="External"/><Relationship Id="rId2" Type="http://schemas.openxmlformats.org/officeDocument/2006/relationships/hyperlink" Target="https://www.youtube.com/watch?v=UrzApHZUUF0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png"/><Relationship Id="rId5" Type="http://schemas.openxmlformats.org/officeDocument/2006/relationships/hyperlink" Target="https://www.publicdomainpictures.net/view-image.php?image=182387&amp;picture=music-24" TargetMode="External"/><Relationship Id="rId4" Type="http://schemas.openxmlformats.org/officeDocument/2006/relationships/image" Target="../media/image1.jpg"/><Relationship Id="rId9" Type="http://schemas.openxmlformats.org/officeDocument/2006/relationships/hyperlink" Target="https://www.youtube.com/watch?v=_Kz8Ear71yI" TargetMode="Externa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hyperlink" Target="https://www.youtube.com/watch?v=99NSw8aRcDU" TargetMode="External"/><Relationship Id="rId7" Type="http://schemas.openxmlformats.org/officeDocument/2006/relationships/hyperlink" Target="https://www.publicdomainpictures.net/view-image.php?image=182387&amp;picture=music-24" TargetMode="External"/><Relationship Id="rId2" Type="http://schemas.openxmlformats.org/officeDocument/2006/relationships/hyperlink" Target="https://www.youtube.com/watch?v=F5sNj0p61mI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jpg"/><Relationship Id="rId5" Type="http://schemas.openxmlformats.org/officeDocument/2006/relationships/hyperlink" Target="https://www.youtube.com/watch?v=EMlCDwaq-_A" TargetMode="External"/><Relationship Id="rId4" Type="http://schemas.openxmlformats.org/officeDocument/2006/relationships/hyperlink" Target="https://www.youtube.com/watch?v=DpMCRXyW7nk" TargetMode="External"/><Relationship Id="rId9" Type="http://schemas.openxmlformats.org/officeDocument/2006/relationships/hyperlink" Target="http://stopandlearnenglish.blogspot.com/2013_03_01_archive.html" TargetMode="Externa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hyperlink" Target="https://www.youtube.com/watch?v=_5r8sa863Ts" TargetMode="External"/><Relationship Id="rId7" Type="http://schemas.openxmlformats.org/officeDocument/2006/relationships/hyperlink" Target="https://www.publicdomainpictures.net/view-image.php?image=182387&amp;picture=music-24" TargetMode="External"/><Relationship Id="rId2" Type="http://schemas.openxmlformats.org/officeDocument/2006/relationships/hyperlink" Target="http://www.stmoroky.com/reviews/gallery/pictures/hartmann.htm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jpg"/><Relationship Id="rId5" Type="http://schemas.openxmlformats.org/officeDocument/2006/relationships/hyperlink" Target="https://www.youtube.com/watch?v=gMKNS8sqlcg" TargetMode="External"/><Relationship Id="rId4" Type="http://schemas.openxmlformats.org/officeDocument/2006/relationships/hyperlink" Target="https://www.youtube.com/watch?v=CH8zsdkPhAE" TargetMode="External"/><Relationship Id="rId9" Type="http://schemas.openxmlformats.org/officeDocument/2006/relationships/hyperlink" Target="http://stopandlearnenglish.blogspot.com/2013_03_01_archive.html" TargetMode="Externa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hyperlink" Target="https://www.youtube.com/watch?v=D0aKPALW4hM" TargetMode="External"/><Relationship Id="rId7" Type="http://schemas.openxmlformats.org/officeDocument/2006/relationships/hyperlink" Target="https://www.publicdomainpictures.net/view-image.php?image=182387&amp;picture=music-24" TargetMode="External"/><Relationship Id="rId2" Type="http://schemas.openxmlformats.org/officeDocument/2006/relationships/hyperlink" Target="https://www.youtube.com/watch?v=ItHrM-I_F3I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jpg"/><Relationship Id="rId5" Type="http://schemas.openxmlformats.org/officeDocument/2006/relationships/hyperlink" Target="https://www.youtube.com/watch?v=En7uUiHIFoY" TargetMode="External"/><Relationship Id="rId4" Type="http://schemas.openxmlformats.org/officeDocument/2006/relationships/hyperlink" Target="http://www.youtube.com/watch?v=yeIMP2YPaVM" TargetMode="External"/><Relationship Id="rId9" Type="http://schemas.openxmlformats.org/officeDocument/2006/relationships/hyperlink" Target="http://stopandlearnenglish.blogspot.com/2013_03_01_archive.html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210178-5D32-4DD7-A9EC-1864AB6C25D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Listening Calendars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6C642BD-27A3-418F-906A-BC346A76F36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For Grades 3-6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ABFBE3FD-E22C-A239-CD81-06B1DEC97B2B}"/>
              </a:ext>
            </a:extLst>
          </p:cNvPr>
          <p:cNvGrpSpPr/>
          <p:nvPr/>
        </p:nvGrpSpPr>
        <p:grpSpPr>
          <a:xfrm>
            <a:off x="521948" y="390648"/>
            <a:ext cx="11239878" cy="6197138"/>
            <a:chOff x="521948" y="390648"/>
            <a:chExt cx="11239878" cy="6197138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325FAAD2-7C19-4D51-8F91-2382A5C50BF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837473B0-CC2E-450A-ABE3-18F120FF3D39}">
                  <a1611:picAttrSrcUrl xmlns:a1611="http://schemas.microsoft.com/office/drawing/2016/11/main" r:id="rId3"/>
                </a:ext>
              </a:extLst>
            </a:blip>
            <a:stretch>
              <a:fillRect/>
            </a:stretch>
          </p:blipFill>
          <p:spPr>
            <a:xfrm>
              <a:off x="9562641" y="3286429"/>
              <a:ext cx="2199185" cy="3301357"/>
            </a:xfrm>
            <a:prstGeom prst="rect">
              <a:avLst/>
            </a:prstGeom>
          </p:spPr>
        </p:pic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4450AD69-A30A-4BF9-A1AD-1B8ADEBA80E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837473B0-CC2E-450A-ABE3-18F120FF3D39}">
                  <a1611:picAttrSrcUrl xmlns:a1611="http://schemas.microsoft.com/office/drawing/2016/11/main" r:id="rId5"/>
                </a:ext>
              </a:extLst>
            </a:blip>
            <a:stretch>
              <a:fillRect/>
            </a:stretch>
          </p:blipFill>
          <p:spPr>
            <a:xfrm>
              <a:off x="521948" y="390648"/>
              <a:ext cx="1736510" cy="288776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02514012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5269AB18-6C5C-E9AE-6F62-EAF3D6D2BE63}"/>
              </a:ext>
            </a:extLst>
          </p:cNvPr>
          <p:cNvGrpSpPr/>
          <p:nvPr/>
        </p:nvGrpSpPr>
        <p:grpSpPr>
          <a:xfrm>
            <a:off x="142102" y="332349"/>
            <a:ext cx="11907795" cy="6043738"/>
            <a:chOff x="142102" y="332349"/>
            <a:chExt cx="11907795" cy="6043738"/>
          </a:xfrm>
        </p:grpSpPr>
        <p:sp>
          <p:nvSpPr>
            <p:cNvPr id="2" name="TextBox 1">
              <a:extLst>
                <a:ext uri="{FF2B5EF4-FFF2-40B4-BE49-F238E27FC236}">
                  <a16:creationId xmlns:a16="http://schemas.microsoft.com/office/drawing/2014/main" id="{4A3D1512-9AFA-46B6-ADFD-D474A296DA81}"/>
                </a:ext>
              </a:extLst>
            </p:cNvPr>
            <p:cNvSpPr txBox="1"/>
            <p:nvPr/>
          </p:nvSpPr>
          <p:spPr>
            <a:xfrm>
              <a:off x="142102" y="332349"/>
              <a:ext cx="1190779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/>
                <a:t>Click the links listed below to go to a video related to the UIL Music Memory selection. Write comments in the boxes to the right of the links.</a:t>
              </a:r>
            </a:p>
          </p:txBody>
        </p:sp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9575D97D-9075-4DA7-8CDA-F48DFCD9902A}"/>
                </a:ext>
              </a:extLst>
            </p:cNvPr>
            <p:cNvGrpSpPr/>
            <p:nvPr/>
          </p:nvGrpSpPr>
          <p:grpSpPr>
            <a:xfrm>
              <a:off x="506627" y="1136822"/>
              <a:ext cx="11145795" cy="5239265"/>
              <a:chOff x="506627" y="1136822"/>
              <a:chExt cx="11145795" cy="5239265"/>
            </a:xfrm>
          </p:grpSpPr>
          <p:sp>
            <p:nvSpPr>
              <p:cNvPr id="3" name="Rectangle 2">
                <a:extLst>
                  <a:ext uri="{FF2B5EF4-FFF2-40B4-BE49-F238E27FC236}">
                    <a16:creationId xmlns:a16="http://schemas.microsoft.com/office/drawing/2014/main" id="{2A4FD108-8DCC-466C-9710-A9579EF5BC62}"/>
                  </a:ext>
                </a:extLst>
              </p:cNvPr>
              <p:cNvSpPr/>
              <p:nvPr/>
            </p:nvSpPr>
            <p:spPr>
              <a:xfrm>
                <a:off x="506627" y="1136822"/>
                <a:ext cx="11145795" cy="5239264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cxnSp>
            <p:nvCxnSpPr>
              <p:cNvPr id="5" name="Straight Connector 4">
                <a:extLst>
                  <a:ext uri="{FF2B5EF4-FFF2-40B4-BE49-F238E27FC236}">
                    <a16:creationId xmlns:a16="http://schemas.microsoft.com/office/drawing/2014/main" id="{1CE76367-A77D-4E09-A1E8-2F3546C07169}"/>
                  </a:ext>
                </a:extLst>
              </p:cNvPr>
              <p:cNvCxnSpPr>
                <a:stCxn id="3" idx="1"/>
                <a:endCxn id="3" idx="3"/>
              </p:cNvCxnSpPr>
              <p:nvPr/>
            </p:nvCxnSpPr>
            <p:spPr>
              <a:xfrm>
                <a:off x="506627" y="3756454"/>
                <a:ext cx="11145795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BFE92CCC-5644-4672-AA1F-935270C5D63B}"/>
                  </a:ext>
                </a:extLst>
              </p:cNvPr>
              <p:cNvSpPr/>
              <p:nvPr/>
            </p:nvSpPr>
            <p:spPr>
              <a:xfrm>
                <a:off x="5997143" y="1136823"/>
                <a:ext cx="2837936" cy="5239264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5DDA331E-B07D-4429-AF21-AA1FF7C7850C}"/>
                </a:ext>
              </a:extLst>
            </p:cNvPr>
            <p:cNvGrpSpPr/>
            <p:nvPr/>
          </p:nvGrpSpPr>
          <p:grpSpPr>
            <a:xfrm>
              <a:off x="572966" y="1198605"/>
              <a:ext cx="8888055" cy="4667522"/>
              <a:chOff x="572966" y="1198605"/>
              <a:chExt cx="8888055" cy="4667522"/>
            </a:xfrm>
          </p:grpSpPr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90092E31-5326-4BF9-A7CC-3361CD8A9DF0}"/>
                  </a:ext>
                </a:extLst>
              </p:cNvPr>
              <p:cNvSpPr txBox="1"/>
              <p:nvPr/>
            </p:nvSpPr>
            <p:spPr>
              <a:xfrm>
                <a:off x="580766" y="1198606"/>
                <a:ext cx="4176015" cy="224676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/>
                  <a:t>Verdi</a:t>
                </a:r>
              </a:p>
              <a:p>
                <a:r>
                  <a:rPr lang="en-US" sz="1400" b="1" dirty="0"/>
                  <a:t>Requiem</a:t>
                </a:r>
              </a:p>
              <a:p>
                <a:r>
                  <a:rPr lang="en-US" sz="1400" dirty="0"/>
                  <a:t>Dies Irae</a:t>
                </a:r>
              </a:p>
              <a:p>
                <a:endParaRPr lang="en-US" sz="1400" dirty="0"/>
              </a:p>
              <a:p>
                <a:r>
                  <a:rPr lang="en-US" sz="1400" dirty="0"/>
                  <a:t>Link 1:</a:t>
                </a:r>
              </a:p>
              <a:p>
                <a:pPr marR="228600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1400" u="sng" dirty="0">
                    <a:solidFill>
                      <a:srgbClr val="0000FF"/>
                    </a:solidFill>
                    <a:effectLst/>
                    <a:latin typeface="Calibri" panose="020F0502020204030204" pitchFamily="34" charset="0"/>
                    <a:ea typeface="MS Mincho" panose="02020609040205080304" pitchFamily="49" charset="-128"/>
                    <a:cs typeface="Calibri" panose="020F0502020204030204" pitchFamily="34" charset="0"/>
                    <a:hlinkClick r:id="rId2"/>
                  </a:rPr>
                  <a:t>http://www.youtube.com/watch?v=cHw4GER-MiE</a:t>
                </a:r>
                <a:r>
                  <a:rPr lang="en-US" sz="1400" dirty="0">
                    <a:effectLst/>
                    <a:latin typeface="Calibri" panose="020F0502020204030204" pitchFamily="34" charset="0"/>
                    <a:ea typeface="MS Mincho" panose="02020609040205080304" pitchFamily="49" charset="-128"/>
                    <a:cs typeface="Calibri" panose="020F0502020204030204" pitchFamily="34" charset="0"/>
                  </a:rPr>
                  <a:t> </a:t>
                </a:r>
              </a:p>
              <a:p>
                <a:pPr marR="228600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1400" dirty="0">
                    <a:effectLst/>
                    <a:latin typeface="Calibri" panose="020F0502020204030204" pitchFamily="34" charset="0"/>
                    <a:ea typeface="MS Mincho" panose="02020609040205080304" pitchFamily="49" charset="-128"/>
                    <a:cs typeface="Calibri" panose="020F0502020204030204" pitchFamily="34" charset="0"/>
                  </a:rPr>
                  <a:t>(stop at 2:23)</a:t>
                </a:r>
                <a:endParaRPr lang="en-US" sz="1100" dirty="0">
                  <a:effectLst/>
                  <a:latin typeface="Calibri" panose="020F0502020204030204" pitchFamily="34" charset="0"/>
                  <a:ea typeface="MS Mincho" panose="02020609040205080304" pitchFamily="49" charset="-128"/>
                  <a:cs typeface="Times New Roman" panose="02020603050405020304" pitchFamily="18" charset="0"/>
                </a:endParaRPr>
              </a:p>
              <a:p>
                <a:endParaRPr lang="en-US" sz="1400" u="sng" dirty="0">
                  <a:solidFill>
                    <a:srgbClr val="0000FF"/>
                  </a:solidFill>
                  <a:latin typeface="Calibri" panose="020F0502020204030204" pitchFamily="34" charset="0"/>
                  <a:ea typeface="MS Mincho" panose="02020609040205080304" pitchFamily="49" charset="-128"/>
                  <a:cs typeface="Times New Roman" panose="02020603050405020304" pitchFamily="18" charset="0"/>
                </a:endParaRPr>
              </a:p>
              <a:p>
                <a:r>
                  <a:rPr lang="en-US" sz="1400" dirty="0"/>
                  <a:t>Link 2:</a:t>
                </a:r>
              </a:p>
              <a:p>
                <a:r>
                  <a:rPr lang="en-US" sz="1400" u="sng" dirty="0">
                    <a:solidFill>
                      <a:srgbClr val="0000FF"/>
                    </a:solidFill>
                    <a:effectLst/>
                    <a:latin typeface="Calibri" panose="020F0502020204030204" pitchFamily="34" charset="0"/>
                    <a:ea typeface="MS Mincho" panose="02020609040205080304" pitchFamily="49" charset="-128"/>
                    <a:cs typeface="Calibri" panose="020F0502020204030204" pitchFamily="34" charset="0"/>
                    <a:hlinkClick r:id="rId3"/>
                  </a:rPr>
                  <a:t>https://www.youtube.com/watch?v=X6cogix3cwQ</a:t>
                </a:r>
                <a:r>
                  <a:rPr lang="en-US" sz="1400" dirty="0">
                    <a:effectLst/>
                    <a:latin typeface="Calibri" panose="020F0502020204030204" pitchFamily="34" charset="0"/>
                    <a:ea typeface="MS Mincho" panose="02020609040205080304" pitchFamily="49" charset="-128"/>
                  </a:rPr>
                  <a:t> </a:t>
                </a:r>
                <a:endParaRPr lang="en-US" sz="1400" dirty="0"/>
              </a:p>
            </p:txBody>
          </p:sp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5C27F87E-5A23-420D-8199-41766F468E31}"/>
                  </a:ext>
                </a:extLst>
              </p:cNvPr>
              <p:cNvSpPr txBox="1"/>
              <p:nvPr/>
            </p:nvSpPr>
            <p:spPr>
              <a:xfrm>
                <a:off x="572966" y="3834802"/>
                <a:ext cx="3946017" cy="203132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/>
                  <a:t>Vivaldi</a:t>
                </a:r>
              </a:p>
              <a:p>
                <a:r>
                  <a:rPr lang="en-US" sz="1400" b="1" dirty="0"/>
                  <a:t>The Four Seasons</a:t>
                </a:r>
              </a:p>
              <a:p>
                <a:r>
                  <a:rPr lang="en-US" sz="1400" dirty="0"/>
                  <a:t>Autumn, Movement 3</a:t>
                </a:r>
              </a:p>
              <a:p>
                <a:endParaRPr lang="en-US" sz="1400" dirty="0"/>
              </a:p>
              <a:p>
                <a:r>
                  <a:rPr lang="en-US" sz="1400" dirty="0"/>
                  <a:t>Link 1:</a:t>
                </a:r>
              </a:p>
              <a:p>
                <a:r>
                  <a:rPr lang="en-US" sz="1400" u="sng" dirty="0">
                    <a:solidFill>
                      <a:srgbClr val="0000FF"/>
                    </a:solidFill>
                    <a:effectLst/>
                    <a:latin typeface="Calibri" panose="020F0502020204030204" pitchFamily="34" charset="0"/>
                    <a:ea typeface="MS Mincho" panose="02020609040205080304" pitchFamily="49" charset="-128"/>
                    <a:cs typeface="Arial" panose="020B0604020202020204" pitchFamily="34" charset="0"/>
                    <a:hlinkClick r:id="rId4"/>
                  </a:rPr>
                  <a:t>https://www.youtube.com/watch?v=PUiUcsdl4jo</a:t>
                </a:r>
                <a:endParaRPr lang="en-US" sz="1400" u="sng" dirty="0">
                  <a:solidFill>
                    <a:srgbClr val="0000FF"/>
                  </a:solidFill>
                  <a:effectLst/>
                  <a:latin typeface="Calibri" panose="020F0502020204030204" pitchFamily="34" charset="0"/>
                  <a:ea typeface="MS Mincho" panose="02020609040205080304" pitchFamily="49" charset="-128"/>
                  <a:cs typeface="Arial" panose="020B0604020202020204" pitchFamily="34" charset="0"/>
                </a:endParaRPr>
              </a:p>
              <a:p>
                <a:endParaRPr lang="en-US" sz="1400" dirty="0"/>
              </a:p>
              <a:p>
                <a:r>
                  <a:rPr lang="en-US" sz="1400" dirty="0"/>
                  <a:t>Link 2:</a:t>
                </a:r>
              </a:p>
              <a:p>
                <a:r>
                  <a:rPr lang="en-US" sz="1400" u="sng" dirty="0">
                    <a:solidFill>
                      <a:srgbClr val="0000FF"/>
                    </a:solidFill>
                    <a:effectLst/>
                    <a:latin typeface="Calibri" panose="020F0502020204030204" pitchFamily="34" charset="0"/>
                    <a:ea typeface="MS Mincho" panose="02020609040205080304" pitchFamily="49" charset="-128"/>
                    <a:cs typeface="Arial" panose="020B0604020202020204" pitchFamily="34" charset="0"/>
                    <a:hlinkClick r:id="rId5"/>
                  </a:rPr>
                  <a:t>https://www.youtube.com/watch?v=PapzGRO9edU</a:t>
                </a:r>
                <a:endParaRPr lang="en-US" sz="1400" dirty="0"/>
              </a:p>
            </p:txBody>
          </p:sp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760973F5-EEAA-4C16-8AB7-2DB3C5670DCD}"/>
                  </a:ext>
                </a:extLst>
              </p:cNvPr>
              <p:cNvSpPr txBox="1"/>
              <p:nvPr/>
            </p:nvSpPr>
            <p:spPr>
              <a:xfrm>
                <a:off x="6017736" y="1198605"/>
                <a:ext cx="609462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/>
                  <a:t>Link 1</a:t>
                </a:r>
              </a:p>
            </p:txBody>
          </p:sp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086C8B49-F563-4B72-9493-2FBCFF577A11}"/>
                  </a:ext>
                </a:extLst>
              </p:cNvPr>
              <p:cNvSpPr txBox="1"/>
              <p:nvPr/>
            </p:nvSpPr>
            <p:spPr>
              <a:xfrm>
                <a:off x="8851559" y="1202721"/>
                <a:ext cx="609462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/>
                  <a:t>Link 2</a:t>
                </a:r>
              </a:p>
            </p:txBody>
          </p:sp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C3F6BC42-1327-4890-9EFD-1DBE43BDBA6F}"/>
                  </a:ext>
                </a:extLst>
              </p:cNvPr>
              <p:cNvSpPr txBox="1"/>
              <p:nvPr/>
            </p:nvSpPr>
            <p:spPr>
              <a:xfrm>
                <a:off x="6009497" y="3834720"/>
                <a:ext cx="609462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/>
                  <a:t>Link 1</a:t>
                </a:r>
              </a:p>
            </p:txBody>
          </p:sp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9C59E136-9B9D-4399-9E63-54CFA3116271}"/>
                  </a:ext>
                </a:extLst>
              </p:cNvPr>
              <p:cNvSpPr txBox="1"/>
              <p:nvPr/>
            </p:nvSpPr>
            <p:spPr>
              <a:xfrm>
                <a:off x="8843320" y="3838836"/>
                <a:ext cx="609462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/>
                  <a:t>Link 2</a:t>
                </a:r>
              </a:p>
            </p:txBody>
          </p:sp>
        </p:grpSp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D95ADA81-A476-4B4E-A47E-6C34EF8F9E83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  <a:ext uri="{837473B0-CC2E-450A-ABE3-18F120FF3D39}">
                  <a1611:picAttrSrcUrl xmlns:a1611="http://schemas.microsoft.com/office/drawing/2016/11/main" r:id="rId7"/>
                </a:ext>
              </a:extLst>
            </a:blip>
            <a:stretch>
              <a:fillRect/>
            </a:stretch>
          </p:blipFill>
          <p:spPr>
            <a:xfrm>
              <a:off x="4758478" y="1612815"/>
              <a:ext cx="931484" cy="1398319"/>
            </a:xfrm>
            <a:prstGeom prst="rect">
              <a:avLst/>
            </a:prstGeom>
          </p:spPr>
        </p:pic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95995E61-9D5A-499F-97B3-509F9B254EE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  <a:ext uri="{837473B0-CC2E-450A-ABE3-18F120FF3D39}">
                  <a1611:picAttrSrcUrl xmlns:a1611="http://schemas.microsoft.com/office/drawing/2016/11/main" r:id="rId9"/>
                </a:ext>
              </a:extLst>
            </a:blip>
            <a:srcRect l="1" t="-5025" r="-7487" b="-14968"/>
            <a:stretch/>
          </p:blipFill>
          <p:spPr>
            <a:xfrm>
              <a:off x="4897406" y="4067534"/>
              <a:ext cx="790584" cy="146769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8599287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2A84D2C4-D6B8-35EA-D66D-16B3325D278C}"/>
              </a:ext>
            </a:extLst>
          </p:cNvPr>
          <p:cNvGrpSpPr/>
          <p:nvPr/>
        </p:nvGrpSpPr>
        <p:grpSpPr>
          <a:xfrm>
            <a:off x="565176" y="700644"/>
            <a:ext cx="11293092" cy="5480463"/>
            <a:chOff x="565176" y="700644"/>
            <a:chExt cx="11293092" cy="5480463"/>
          </a:xfrm>
        </p:grpSpPr>
        <p:grpSp>
          <p:nvGrpSpPr>
            <p:cNvPr id="30" name="Group 29">
              <a:extLst>
                <a:ext uri="{FF2B5EF4-FFF2-40B4-BE49-F238E27FC236}">
                  <a16:creationId xmlns:a16="http://schemas.microsoft.com/office/drawing/2014/main" id="{D017971A-BF0E-484E-93B3-E1592335EC58}"/>
                </a:ext>
              </a:extLst>
            </p:cNvPr>
            <p:cNvGrpSpPr/>
            <p:nvPr/>
          </p:nvGrpSpPr>
          <p:grpSpPr>
            <a:xfrm>
              <a:off x="2432462" y="700644"/>
              <a:ext cx="7329054" cy="5480463"/>
              <a:chOff x="1518063" y="700644"/>
              <a:chExt cx="7329054" cy="5480463"/>
            </a:xfrm>
          </p:grpSpPr>
          <p:sp>
            <p:nvSpPr>
              <p:cNvPr id="2" name="Rectangle 1">
                <a:extLst>
                  <a:ext uri="{FF2B5EF4-FFF2-40B4-BE49-F238E27FC236}">
                    <a16:creationId xmlns:a16="http://schemas.microsoft.com/office/drawing/2014/main" id="{FF77DC94-F33C-49D3-AD77-363F691AF029}"/>
                  </a:ext>
                </a:extLst>
              </p:cNvPr>
              <p:cNvSpPr/>
              <p:nvPr/>
            </p:nvSpPr>
            <p:spPr>
              <a:xfrm>
                <a:off x="1520042" y="700644"/>
                <a:ext cx="7327075" cy="5474525"/>
              </a:xfrm>
              <a:prstGeom prst="rect">
                <a:avLst/>
              </a:prstGeom>
              <a:noFill/>
              <a:ln w="381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" name="Rectangle 2">
                <a:extLst>
                  <a:ext uri="{FF2B5EF4-FFF2-40B4-BE49-F238E27FC236}">
                    <a16:creationId xmlns:a16="http://schemas.microsoft.com/office/drawing/2014/main" id="{F5CDFDD2-5A3B-4D9D-872A-CBC039774078}"/>
                  </a:ext>
                </a:extLst>
              </p:cNvPr>
              <p:cNvSpPr/>
              <p:nvPr/>
            </p:nvSpPr>
            <p:spPr>
              <a:xfrm>
                <a:off x="3360717" y="706582"/>
                <a:ext cx="5486400" cy="5474525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" name="Rectangle 3">
                <a:extLst>
                  <a:ext uri="{FF2B5EF4-FFF2-40B4-BE49-F238E27FC236}">
                    <a16:creationId xmlns:a16="http://schemas.microsoft.com/office/drawing/2014/main" id="{03DC6357-94D8-4589-9A01-8ACAA70E1830}"/>
                  </a:ext>
                </a:extLst>
              </p:cNvPr>
              <p:cNvSpPr/>
              <p:nvPr/>
            </p:nvSpPr>
            <p:spPr>
              <a:xfrm>
                <a:off x="5177640" y="712520"/>
                <a:ext cx="1828802" cy="5426029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6CC4BEA4-AB6C-420C-BD5A-2B5CF344C84D}"/>
                  </a:ext>
                </a:extLst>
              </p:cNvPr>
              <p:cNvSpPr/>
              <p:nvPr/>
            </p:nvSpPr>
            <p:spPr>
              <a:xfrm>
                <a:off x="1520042" y="2074226"/>
                <a:ext cx="7327075" cy="1354774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D86A574A-E254-48D0-9A30-16E913829A03}"/>
                  </a:ext>
                </a:extLst>
              </p:cNvPr>
              <p:cNvSpPr/>
              <p:nvPr/>
            </p:nvSpPr>
            <p:spPr>
              <a:xfrm>
                <a:off x="1518063" y="4783775"/>
                <a:ext cx="7327075" cy="1354774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id="{AC253980-8C74-40BC-ACF1-4E0137AD8552}"/>
                </a:ext>
              </a:extLst>
            </p:cNvPr>
            <p:cNvGrpSpPr/>
            <p:nvPr/>
          </p:nvGrpSpPr>
          <p:grpSpPr>
            <a:xfrm>
              <a:off x="2727053" y="1212173"/>
              <a:ext cx="6670753" cy="4620925"/>
              <a:chOff x="1836404" y="1212173"/>
              <a:chExt cx="6670753" cy="4620925"/>
            </a:xfrm>
          </p:grpSpPr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C13CC0DA-3A22-4A62-BD3D-7064ECF1EB23}"/>
                  </a:ext>
                </a:extLst>
              </p:cNvPr>
              <p:cNvSpPr txBox="1"/>
              <p:nvPr/>
            </p:nvSpPr>
            <p:spPr>
              <a:xfrm>
                <a:off x="2119436" y="1212173"/>
                <a:ext cx="63991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dirty="0"/>
                  <a:t>Bizet</a:t>
                </a:r>
              </a:p>
            </p:txBody>
          </p:sp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27DD2F62-A2DA-45A8-884E-2872D6327441}"/>
                  </a:ext>
                </a:extLst>
              </p:cNvPr>
              <p:cNvSpPr txBox="1"/>
              <p:nvPr/>
            </p:nvSpPr>
            <p:spPr>
              <a:xfrm>
                <a:off x="2117458" y="2587734"/>
                <a:ext cx="63991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dirty="0"/>
                  <a:t>Bach</a:t>
                </a:r>
              </a:p>
            </p:txBody>
          </p:sp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1324AE9F-E89A-48B5-90AA-99E747FF1023}"/>
                  </a:ext>
                </a:extLst>
              </p:cNvPr>
              <p:cNvSpPr txBox="1"/>
              <p:nvPr/>
            </p:nvSpPr>
            <p:spPr>
              <a:xfrm>
                <a:off x="1836404" y="3951420"/>
                <a:ext cx="119808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dirty="0"/>
                  <a:t>Beethoven</a:t>
                </a:r>
              </a:p>
            </p:txBody>
          </p:sp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0195B1FC-2C68-4E5A-BB95-A446E9D9BD44}"/>
                  </a:ext>
                </a:extLst>
              </p:cNvPr>
              <p:cNvSpPr txBox="1"/>
              <p:nvPr/>
            </p:nvSpPr>
            <p:spPr>
              <a:xfrm>
                <a:off x="2110851" y="5315106"/>
                <a:ext cx="64524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dirty="0"/>
                  <a:t>Elgar</a:t>
                </a:r>
              </a:p>
            </p:txBody>
          </p:sp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697F0E0C-4465-4372-BA92-6C2086489A3D}"/>
                  </a:ext>
                </a:extLst>
              </p:cNvPr>
              <p:cNvSpPr txBox="1"/>
              <p:nvPr/>
            </p:nvSpPr>
            <p:spPr>
              <a:xfrm>
                <a:off x="3850147" y="1222073"/>
                <a:ext cx="85587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dirty="0"/>
                  <a:t>Mozart</a:t>
                </a:r>
              </a:p>
            </p:txBody>
          </p:sp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4DF8CBC6-FF5E-4CA8-B5C7-027F5722E29C}"/>
                  </a:ext>
                </a:extLst>
              </p:cNvPr>
              <p:cNvSpPr txBox="1"/>
              <p:nvPr/>
            </p:nvSpPr>
            <p:spPr>
              <a:xfrm>
                <a:off x="3830283" y="2597634"/>
                <a:ext cx="89165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dirty="0"/>
                  <a:t>Brahms</a:t>
                </a:r>
              </a:p>
            </p:txBody>
          </p:sp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1BEA1617-D4AF-43A8-9CBA-627EE9B4567F}"/>
                  </a:ext>
                </a:extLst>
              </p:cNvPr>
              <p:cNvSpPr txBox="1"/>
              <p:nvPr/>
            </p:nvSpPr>
            <p:spPr>
              <a:xfrm>
                <a:off x="3949369" y="3961320"/>
                <a:ext cx="64953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dirty="0"/>
                  <a:t>Price</a:t>
                </a:r>
              </a:p>
            </p:txBody>
          </p:sp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2FF1DA49-5CED-4843-B10A-DCBD8821903D}"/>
                  </a:ext>
                </a:extLst>
              </p:cNvPr>
              <p:cNvSpPr txBox="1"/>
              <p:nvPr/>
            </p:nvSpPr>
            <p:spPr>
              <a:xfrm>
                <a:off x="3890197" y="5325006"/>
                <a:ext cx="76392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dirty="0"/>
                  <a:t>Clarke</a:t>
                </a:r>
              </a:p>
            </p:txBody>
          </p:sp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19E1F7F6-2530-4F8B-AE9D-104673085AC6}"/>
                  </a:ext>
                </a:extLst>
              </p:cNvPr>
              <p:cNvSpPr txBox="1"/>
              <p:nvPr/>
            </p:nvSpPr>
            <p:spPr>
              <a:xfrm>
                <a:off x="5699805" y="1231973"/>
                <a:ext cx="83394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dirty="0"/>
                  <a:t>Rossini</a:t>
                </a:r>
              </a:p>
            </p:txBody>
          </p:sp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21338A12-793D-4BDD-96BF-5A3C75B0519C}"/>
                  </a:ext>
                </a:extLst>
              </p:cNvPr>
              <p:cNvSpPr txBox="1"/>
              <p:nvPr/>
            </p:nvSpPr>
            <p:spPr>
              <a:xfrm>
                <a:off x="5631821" y="2607534"/>
                <a:ext cx="96597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dirty="0"/>
                  <a:t>Debussy</a:t>
                </a:r>
              </a:p>
            </p:txBody>
          </p:sp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3CB41051-D604-4198-BA3D-EE6801B8E5AE}"/>
                  </a:ext>
                </a:extLst>
              </p:cNvPr>
              <p:cNvSpPr txBox="1"/>
              <p:nvPr/>
            </p:nvSpPr>
            <p:spPr>
              <a:xfrm>
                <a:off x="5442940" y="3971220"/>
                <a:ext cx="133979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dirty="0"/>
                  <a:t>Reed, Alfred</a:t>
                </a:r>
              </a:p>
            </p:txBody>
          </p:sp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A9689367-D206-4050-A971-8FD879B11C23}"/>
                  </a:ext>
                </a:extLst>
              </p:cNvPr>
              <p:cNvSpPr txBox="1"/>
              <p:nvPr/>
            </p:nvSpPr>
            <p:spPr>
              <a:xfrm>
                <a:off x="7408202" y="5186767"/>
                <a:ext cx="1098955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dirty="0"/>
                  <a:t>Ellington/</a:t>
                </a:r>
              </a:p>
              <a:p>
                <a:pPr algn="ctr"/>
                <a:r>
                  <a:rPr lang="en-US" dirty="0"/>
                  <a:t>Strayhorn</a:t>
                </a:r>
              </a:p>
            </p:txBody>
          </p:sp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B47992DA-0445-472E-8148-B70FA001B565}"/>
                  </a:ext>
                </a:extLst>
              </p:cNvPr>
              <p:cNvSpPr txBox="1"/>
              <p:nvPr/>
            </p:nvSpPr>
            <p:spPr>
              <a:xfrm>
                <a:off x="7551500" y="1241873"/>
                <a:ext cx="78418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dirty="0" err="1"/>
                  <a:t>Lassus</a:t>
                </a:r>
                <a:endParaRPr lang="en-US" dirty="0"/>
              </a:p>
            </p:txBody>
          </p:sp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BAD9E258-B64C-42EB-B5AD-2DA2220503F9}"/>
                  </a:ext>
                </a:extLst>
              </p:cNvPr>
              <p:cNvSpPr txBox="1"/>
              <p:nvPr/>
            </p:nvSpPr>
            <p:spPr>
              <a:xfrm>
                <a:off x="7605724" y="2617434"/>
                <a:ext cx="67178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dirty="0"/>
                  <a:t>Verdi</a:t>
                </a:r>
              </a:p>
            </p:txBody>
          </p:sp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E7A4FC6C-1C1A-4B28-8CC6-D1D64204689F}"/>
                  </a:ext>
                </a:extLst>
              </p:cNvPr>
              <p:cNvSpPr txBox="1"/>
              <p:nvPr/>
            </p:nvSpPr>
            <p:spPr>
              <a:xfrm>
                <a:off x="7535631" y="3981120"/>
                <a:ext cx="80804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dirty="0"/>
                  <a:t>Vivaldi</a:t>
                </a:r>
              </a:p>
            </p:txBody>
          </p:sp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5531D1F8-BFE5-4327-915E-D71132B8670E}"/>
                  </a:ext>
                </a:extLst>
              </p:cNvPr>
              <p:cNvSpPr txBox="1"/>
              <p:nvPr/>
            </p:nvSpPr>
            <p:spPr>
              <a:xfrm>
                <a:off x="5480321" y="5323014"/>
                <a:ext cx="128920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dirty="0"/>
                  <a:t>Mussorgsky</a:t>
                </a:r>
              </a:p>
            </p:txBody>
          </p:sp>
        </p:grpSp>
        <p:pic>
          <p:nvPicPr>
            <p:cNvPr id="25" name="Picture 24">
              <a:extLst>
                <a:ext uri="{FF2B5EF4-FFF2-40B4-BE49-F238E27FC236}">
                  <a16:creationId xmlns:a16="http://schemas.microsoft.com/office/drawing/2014/main" id="{876095A8-13E2-4F8C-9D68-01E27D1471F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837473B0-CC2E-450A-ABE3-18F120FF3D39}">
                  <a1611:picAttrSrcUrl xmlns:a1611="http://schemas.microsoft.com/office/drawing/2016/11/main" r:id="rId3"/>
                </a:ext>
              </a:extLst>
            </a:blip>
            <a:stretch>
              <a:fillRect/>
            </a:stretch>
          </p:blipFill>
          <p:spPr>
            <a:xfrm>
              <a:off x="10292532" y="3824728"/>
              <a:ext cx="1565736" cy="2350441"/>
            </a:xfrm>
            <a:prstGeom prst="rect">
              <a:avLst/>
            </a:prstGeom>
          </p:spPr>
        </p:pic>
        <p:pic>
          <p:nvPicPr>
            <p:cNvPr id="26" name="Picture 25">
              <a:extLst>
                <a:ext uri="{FF2B5EF4-FFF2-40B4-BE49-F238E27FC236}">
                  <a16:creationId xmlns:a16="http://schemas.microsoft.com/office/drawing/2014/main" id="{B3D20379-0877-4C51-91B6-5A465145FFA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837473B0-CC2E-450A-ABE3-18F120FF3D39}">
                  <a1611:picAttrSrcUrl xmlns:a1611="http://schemas.microsoft.com/office/drawing/2016/11/main" r:id="rId5"/>
                </a:ext>
              </a:extLst>
            </a:blip>
            <a:stretch>
              <a:fillRect/>
            </a:stretch>
          </p:blipFill>
          <p:spPr>
            <a:xfrm>
              <a:off x="565176" y="700644"/>
              <a:ext cx="1236329" cy="205598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2707299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1865461E-F451-781D-2F74-B7D77BC75BAD}"/>
              </a:ext>
            </a:extLst>
          </p:cNvPr>
          <p:cNvGrpSpPr/>
          <p:nvPr/>
        </p:nvGrpSpPr>
        <p:grpSpPr>
          <a:xfrm>
            <a:off x="142102" y="332349"/>
            <a:ext cx="11907795" cy="6043738"/>
            <a:chOff x="142102" y="332349"/>
            <a:chExt cx="11907795" cy="6043738"/>
          </a:xfrm>
        </p:grpSpPr>
        <p:sp>
          <p:nvSpPr>
            <p:cNvPr id="2" name="TextBox 1">
              <a:extLst>
                <a:ext uri="{FF2B5EF4-FFF2-40B4-BE49-F238E27FC236}">
                  <a16:creationId xmlns:a16="http://schemas.microsoft.com/office/drawing/2014/main" id="{4A3D1512-9AFA-46B6-ADFD-D474A296DA81}"/>
                </a:ext>
              </a:extLst>
            </p:cNvPr>
            <p:cNvSpPr txBox="1"/>
            <p:nvPr/>
          </p:nvSpPr>
          <p:spPr>
            <a:xfrm>
              <a:off x="142102" y="332349"/>
              <a:ext cx="1190779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/>
                <a:t>Click the links listed below to go to a video related to the UIL Music Memory selection. Write comments in the boxes to the right of the links.</a:t>
              </a:r>
            </a:p>
          </p:txBody>
        </p:sp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9575D97D-9075-4DA7-8CDA-F48DFCD9902A}"/>
                </a:ext>
              </a:extLst>
            </p:cNvPr>
            <p:cNvGrpSpPr/>
            <p:nvPr/>
          </p:nvGrpSpPr>
          <p:grpSpPr>
            <a:xfrm>
              <a:off x="506627" y="1136822"/>
              <a:ext cx="11145795" cy="5239265"/>
              <a:chOff x="506627" y="1136822"/>
              <a:chExt cx="11145795" cy="5239265"/>
            </a:xfrm>
          </p:grpSpPr>
          <p:sp>
            <p:nvSpPr>
              <p:cNvPr id="3" name="Rectangle 2">
                <a:extLst>
                  <a:ext uri="{FF2B5EF4-FFF2-40B4-BE49-F238E27FC236}">
                    <a16:creationId xmlns:a16="http://schemas.microsoft.com/office/drawing/2014/main" id="{2A4FD108-8DCC-466C-9710-A9579EF5BC62}"/>
                  </a:ext>
                </a:extLst>
              </p:cNvPr>
              <p:cNvSpPr/>
              <p:nvPr/>
            </p:nvSpPr>
            <p:spPr>
              <a:xfrm>
                <a:off x="506627" y="1136822"/>
                <a:ext cx="11145795" cy="5239264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cxnSp>
            <p:nvCxnSpPr>
              <p:cNvPr id="5" name="Straight Connector 4">
                <a:extLst>
                  <a:ext uri="{FF2B5EF4-FFF2-40B4-BE49-F238E27FC236}">
                    <a16:creationId xmlns:a16="http://schemas.microsoft.com/office/drawing/2014/main" id="{1CE76367-A77D-4E09-A1E8-2F3546C07169}"/>
                  </a:ext>
                </a:extLst>
              </p:cNvPr>
              <p:cNvCxnSpPr>
                <a:stCxn id="3" idx="1"/>
                <a:endCxn id="3" idx="3"/>
              </p:cNvCxnSpPr>
              <p:nvPr/>
            </p:nvCxnSpPr>
            <p:spPr>
              <a:xfrm>
                <a:off x="506627" y="3756454"/>
                <a:ext cx="11145795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BFE92CCC-5644-4672-AA1F-935270C5D63B}"/>
                  </a:ext>
                </a:extLst>
              </p:cNvPr>
              <p:cNvSpPr/>
              <p:nvPr/>
            </p:nvSpPr>
            <p:spPr>
              <a:xfrm>
                <a:off x="5997143" y="1136823"/>
                <a:ext cx="2837936" cy="5239264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5DDA331E-B07D-4429-AF21-AA1FF7C7850C}"/>
                </a:ext>
              </a:extLst>
            </p:cNvPr>
            <p:cNvGrpSpPr/>
            <p:nvPr/>
          </p:nvGrpSpPr>
          <p:grpSpPr>
            <a:xfrm>
              <a:off x="572966" y="1198605"/>
              <a:ext cx="8888055" cy="4667522"/>
              <a:chOff x="572966" y="1198605"/>
              <a:chExt cx="8888055" cy="4667522"/>
            </a:xfrm>
          </p:grpSpPr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90092E31-5326-4BF9-A7CC-3361CD8A9DF0}"/>
                  </a:ext>
                </a:extLst>
              </p:cNvPr>
              <p:cNvSpPr txBox="1"/>
              <p:nvPr/>
            </p:nvSpPr>
            <p:spPr>
              <a:xfrm>
                <a:off x="580766" y="1198606"/>
                <a:ext cx="3908762" cy="203132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/>
                  <a:t>Bach</a:t>
                </a:r>
              </a:p>
              <a:p>
                <a:r>
                  <a:rPr lang="en-US" sz="1400" b="1" dirty="0"/>
                  <a:t>The Well-Tempered Clavier, Book 1</a:t>
                </a:r>
              </a:p>
              <a:p>
                <a:r>
                  <a:rPr lang="en-US" sz="1400" dirty="0"/>
                  <a:t>Prelude No. 1</a:t>
                </a:r>
              </a:p>
              <a:p>
                <a:endParaRPr lang="en-US" sz="1400" dirty="0"/>
              </a:p>
              <a:p>
                <a:r>
                  <a:rPr lang="en-US" sz="1400" dirty="0"/>
                  <a:t>Link 1:</a:t>
                </a:r>
              </a:p>
              <a:p>
                <a:r>
                  <a:rPr lang="en-US" sz="1400" u="sng" dirty="0">
                    <a:solidFill>
                      <a:srgbClr val="0000FF"/>
                    </a:solidFill>
                    <a:effectLst/>
                    <a:latin typeface="Calibri" panose="020F0502020204030204" pitchFamily="34" charset="0"/>
                    <a:ea typeface="MS Mincho" panose="02020609040205080304" pitchFamily="49" charset="-128"/>
                    <a:cs typeface="Times New Roman" panose="02020603050405020304" pitchFamily="18" charset="0"/>
                    <a:hlinkClick r:id="rId2"/>
                  </a:rPr>
                  <a:t>https://www.youtube.com/watch?v=gVah1cr3pU0</a:t>
                </a:r>
                <a:r>
                  <a:rPr lang="en-US" sz="1400" dirty="0">
                    <a:effectLst/>
                    <a:latin typeface="Calibri" panose="020F0502020204030204" pitchFamily="34" charset="0"/>
                    <a:ea typeface="MS Mincho" panose="02020609040205080304" pitchFamily="49" charset="-128"/>
                    <a:cs typeface="Times New Roman" panose="02020603050405020304" pitchFamily="18" charset="0"/>
                  </a:rPr>
                  <a:t> </a:t>
                </a:r>
              </a:p>
              <a:p>
                <a:endParaRPr lang="en-US" sz="1400" dirty="0">
                  <a:latin typeface="Calibri" panose="020F0502020204030204" pitchFamily="34" charset="0"/>
                  <a:ea typeface="MS Mincho" panose="02020609040205080304" pitchFamily="49" charset="-128"/>
                  <a:cs typeface="Times New Roman" panose="02020603050405020304" pitchFamily="18" charset="0"/>
                </a:endParaRPr>
              </a:p>
              <a:p>
                <a:r>
                  <a:rPr lang="en-US" sz="1400" dirty="0"/>
                  <a:t>Link 2:</a:t>
                </a:r>
              </a:p>
              <a:p>
                <a:r>
                  <a:rPr lang="en-US" sz="1400" u="sng" dirty="0">
                    <a:solidFill>
                      <a:srgbClr val="0000FF"/>
                    </a:solidFill>
                    <a:effectLst/>
                    <a:latin typeface="Calibri" panose="020F0502020204030204" pitchFamily="34" charset="0"/>
                    <a:ea typeface="MS Mincho" panose="02020609040205080304" pitchFamily="49" charset="-128"/>
                    <a:cs typeface="Times New Roman" panose="02020603050405020304" pitchFamily="18" charset="0"/>
                    <a:hlinkClick r:id="rId3"/>
                  </a:rPr>
                  <a:t>https://www.youtube.com/watch?v=Y5seI0eJZCg</a:t>
                </a:r>
                <a:endParaRPr lang="en-US" sz="1400" dirty="0"/>
              </a:p>
            </p:txBody>
          </p:sp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5C27F87E-5A23-420D-8199-41766F468E31}"/>
                  </a:ext>
                </a:extLst>
              </p:cNvPr>
              <p:cNvSpPr txBox="1"/>
              <p:nvPr/>
            </p:nvSpPr>
            <p:spPr>
              <a:xfrm>
                <a:off x="572966" y="3834802"/>
                <a:ext cx="4827668" cy="203132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/>
                  <a:t>Beethoven</a:t>
                </a:r>
              </a:p>
              <a:p>
                <a:r>
                  <a:rPr lang="en-US" sz="1400" b="1" dirty="0"/>
                  <a:t>Symphony No. 1</a:t>
                </a:r>
              </a:p>
              <a:p>
                <a:r>
                  <a:rPr lang="en-US" sz="1400" dirty="0"/>
                  <a:t>Movement 3</a:t>
                </a:r>
              </a:p>
              <a:p>
                <a:endParaRPr lang="en-US" sz="1400" dirty="0"/>
              </a:p>
              <a:p>
                <a:r>
                  <a:rPr lang="en-US" sz="1400" dirty="0"/>
                  <a:t>Link 1:</a:t>
                </a:r>
              </a:p>
              <a:p>
                <a:r>
                  <a:rPr lang="en-US" sz="1400" u="sng" dirty="0">
                    <a:solidFill>
                      <a:srgbClr val="0000FF"/>
                    </a:solidFill>
                    <a:effectLst/>
                    <a:latin typeface="Calibri" panose="020F0502020204030204" pitchFamily="34" charset="0"/>
                    <a:ea typeface="MS Mincho" panose="02020609040205080304" pitchFamily="49" charset="-128"/>
                    <a:cs typeface="Times New Roman" panose="02020603050405020304" pitchFamily="18" charset="0"/>
                    <a:hlinkClick r:id="rId4"/>
                  </a:rPr>
                  <a:t>https://www.youtube.com/watch?v=x-ILsPFUeAI</a:t>
                </a:r>
                <a:endParaRPr lang="en-US" sz="1400" u="sng" dirty="0">
                  <a:solidFill>
                    <a:srgbClr val="0000FF"/>
                  </a:solidFill>
                  <a:effectLst/>
                  <a:latin typeface="Calibri" panose="020F0502020204030204" pitchFamily="34" charset="0"/>
                  <a:ea typeface="MS Mincho" panose="02020609040205080304" pitchFamily="49" charset="-128"/>
                  <a:cs typeface="Times New Roman" panose="02020603050405020304" pitchFamily="18" charset="0"/>
                </a:endParaRPr>
              </a:p>
              <a:p>
                <a:endParaRPr lang="en-US" sz="1400" dirty="0"/>
              </a:p>
              <a:p>
                <a:r>
                  <a:rPr lang="en-US" sz="1400" dirty="0"/>
                  <a:t>Link 2:</a:t>
                </a:r>
              </a:p>
              <a:p>
                <a:r>
                  <a:rPr lang="en-US" sz="1400" u="sng" dirty="0">
                    <a:solidFill>
                      <a:srgbClr val="0000FF"/>
                    </a:solidFill>
                    <a:effectLst/>
                    <a:latin typeface="Calibri" panose="020F0502020204030204" pitchFamily="34" charset="0"/>
                    <a:ea typeface="MS Mincho" panose="02020609040205080304" pitchFamily="49" charset="-128"/>
                    <a:cs typeface="Times New Roman" panose="02020603050405020304" pitchFamily="18" charset="0"/>
                    <a:hlinkClick r:id="rId5"/>
                  </a:rPr>
                  <a:t>https://www.youtube.com/watch?v=cfL0sT9SzO0</a:t>
                </a:r>
                <a:r>
                  <a:rPr lang="en-US" sz="1400" dirty="0">
                    <a:effectLst/>
                    <a:latin typeface="Calibri" panose="020F0502020204030204" pitchFamily="34" charset="0"/>
                    <a:ea typeface="MS Mincho" panose="02020609040205080304" pitchFamily="49" charset="-128"/>
                    <a:cs typeface="Times New Roman" panose="02020603050405020304" pitchFamily="18" charset="0"/>
                  </a:rPr>
                  <a:t> (17:57-21:08)</a:t>
                </a:r>
                <a:endParaRPr lang="en-US" sz="1100" dirty="0">
                  <a:effectLst/>
                  <a:latin typeface="Calibri" panose="020F0502020204030204" pitchFamily="34" charset="0"/>
                  <a:ea typeface="MS Mincho" panose="02020609040205080304" pitchFamily="49" charset="-128"/>
                  <a:cs typeface="Times New Roman" panose="02020603050405020304" pitchFamily="18" charset="0"/>
                </a:endParaRPr>
              </a:p>
            </p:txBody>
          </p:sp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760973F5-EEAA-4C16-8AB7-2DB3C5670DCD}"/>
                  </a:ext>
                </a:extLst>
              </p:cNvPr>
              <p:cNvSpPr txBox="1"/>
              <p:nvPr/>
            </p:nvSpPr>
            <p:spPr>
              <a:xfrm>
                <a:off x="6017736" y="1198605"/>
                <a:ext cx="609462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/>
                  <a:t>Link 1</a:t>
                </a:r>
              </a:p>
            </p:txBody>
          </p:sp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086C8B49-F563-4B72-9493-2FBCFF577A11}"/>
                  </a:ext>
                </a:extLst>
              </p:cNvPr>
              <p:cNvSpPr txBox="1"/>
              <p:nvPr/>
            </p:nvSpPr>
            <p:spPr>
              <a:xfrm>
                <a:off x="8851559" y="1202721"/>
                <a:ext cx="609462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/>
                  <a:t>Link 2</a:t>
                </a:r>
              </a:p>
            </p:txBody>
          </p:sp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C3F6BC42-1327-4890-9EFD-1DBE43BDBA6F}"/>
                  </a:ext>
                </a:extLst>
              </p:cNvPr>
              <p:cNvSpPr txBox="1"/>
              <p:nvPr/>
            </p:nvSpPr>
            <p:spPr>
              <a:xfrm>
                <a:off x="6009497" y="3834720"/>
                <a:ext cx="609462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/>
                  <a:t>Link 1</a:t>
                </a:r>
              </a:p>
            </p:txBody>
          </p:sp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9C59E136-9B9D-4399-9E63-54CFA3116271}"/>
                  </a:ext>
                </a:extLst>
              </p:cNvPr>
              <p:cNvSpPr txBox="1"/>
              <p:nvPr/>
            </p:nvSpPr>
            <p:spPr>
              <a:xfrm>
                <a:off x="8843320" y="3838836"/>
                <a:ext cx="609462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/>
                  <a:t>Link 2</a:t>
                </a:r>
              </a:p>
            </p:txBody>
          </p:sp>
        </p:grpSp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377214E2-16C0-4BDD-9D90-FEC8D791F10F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  <a:ext uri="{837473B0-CC2E-450A-ABE3-18F120FF3D39}">
                  <a1611:picAttrSrcUrl xmlns:a1611="http://schemas.microsoft.com/office/drawing/2016/11/main" r:id="rId7"/>
                </a:ext>
              </a:extLst>
            </a:blip>
            <a:stretch>
              <a:fillRect/>
            </a:stretch>
          </p:blipFill>
          <p:spPr>
            <a:xfrm>
              <a:off x="4758478" y="4151304"/>
              <a:ext cx="931484" cy="1398319"/>
            </a:xfrm>
            <a:prstGeom prst="rect">
              <a:avLst/>
            </a:prstGeom>
          </p:spPr>
        </p:pic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61ED45EB-A96D-453A-A085-9501DF47E71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  <a:ext uri="{837473B0-CC2E-450A-ABE3-18F120FF3D39}">
                  <a1611:picAttrSrcUrl xmlns:a1611="http://schemas.microsoft.com/office/drawing/2016/11/main" r:id="rId9"/>
                </a:ext>
              </a:extLst>
            </a:blip>
            <a:srcRect l="-13579" r="-2" b="-20653"/>
            <a:stretch/>
          </p:blipFill>
          <p:spPr>
            <a:xfrm>
              <a:off x="4758478" y="1308377"/>
              <a:ext cx="835407" cy="147576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9114523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1865461E-F451-781D-2F74-B7D77BC75BAD}"/>
              </a:ext>
            </a:extLst>
          </p:cNvPr>
          <p:cNvGrpSpPr/>
          <p:nvPr/>
        </p:nvGrpSpPr>
        <p:grpSpPr>
          <a:xfrm>
            <a:off x="142102" y="332349"/>
            <a:ext cx="11907795" cy="6043738"/>
            <a:chOff x="142102" y="332349"/>
            <a:chExt cx="11907795" cy="6043738"/>
          </a:xfrm>
        </p:grpSpPr>
        <p:sp>
          <p:nvSpPr>
            <p:cNvPr id="2" name="TextBox 1">
              <a:extLst>
                <a:ext uri="{FF2B5EF4-FFF2-40B4-BE49-F238E27FC236}">
                  <a16:creationId xmlns:a16="http://schemas.microsoft.com/office/drawing/2014/main" id="{4A3D1512-9AFA-46B6-ADFD-D474A296DA81}"/>
                </a:ext>
              </a:extLst>
            </p:cNvPr>
            <p:cNvSpPr txBox="1"/>
            <p:nvPr/>
          </p:nvSpPr>
          <p:spPr>
            <a:xfrm>
              <a:off x="142102" y="332349"/>
              <a:ext cx="1190779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/>
                <a:t>Click the links listed below to go to a video related to the UIL Music Memory selection. Write comments in the boxes to the right of the links.</a:t>
              </a:r>
            </a:p>
          </p:txBody>
        </p:sp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9575D97D-9075-4DA7-8CDA-F48DFCD9902A}"/>
                </a:ext>
              </a:extLst>
            </p:cNvPr>
            <p:cNvGrpSpPr/>
            <p:nvPr/>
          </p:nvGrpSpPr>
          <p:grpSpPr>
            <a:xfrm>
              <a:off x="506627" y="1136822"/>
              <a:ext cx="11145795" cy="5239265"/>
              <a:chOff x="506627" y="1136822"/>
              <a:chExt cx="11145795" cy="5239265"/>
            </a:xfrm>
          </p:grpSpPr>
          <p:sp>
            <p:nvSpPr>
              <p:cNvPr id="3" name="Rectangle 2">
                <a:extLst>
                  <a:ext uri="{FF2B5EF4-FFF2-40B4-BE49-F238E27FC236}">
                    <a16:creationId xmlns:a16="http://schemas.microsoft.com/office/drawing/2014/main" id="{2A4FD108-8DCC-466C-9710-A9579EF5BC62}"/>
                  </a:ext>
                </a:extLst>
              </p:cNvPr>
              <p:cNvSpPr/>
              <p:nvPr/>
            </p:nvSpPr>
            <p:spPr>
              <a:xfrm>
                <a:off x="506627" y="1136822"/>
                <a:ext cx="11145795" cy="5239264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cxnSp>
            <p:nvCxnSpPr>
              <p:cNvPr id="5" name="Straight Connector 4">
                <a:extLst>
                  <a:ext uri="{FF2B5EF4-FFF2-40B4-BE49-F238E27FC236}">
                    <a16:creationId xmlns:a16="http://schemas.microsoft.com/office/drawing/2014/main" id="{1CE76367-A77D-4E09-A1E8-2F3546C07169}"/>
                  </a:ext>
                </a:extLst>
              </p:cNvPr>
              <p:cNvCxnSpPr>
                <a:stCxn id="3" idx="1"/>
                <a:endCxn id="3" idx="3"/>
              </p:cNvCxnSpPr>
              <p:nvPr/>
            </p:nvCxnSpPr>
            <p:spPr>
              <a:xfrm>
                <a:off x="506627" y="3756454"/>
                <a:ext cx="11145795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BFE92CCC-5644-4672-AA1F-935270C5D63B}"/>
                  </a:ext>
                </a:extLst>
              </p:cNvPr>
              <p:cNvSpPr/>
              <p:nvPr/>
            </p:nvSpPr>
            <p:spPr>
              <a:xfrm>
                <a:off x="5997143" y="1136823"/>
                <a:ext cx="2837936" cy="5239264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5DDA331E-B07D-4429-AF21-AA1FF7C7850C}"/>
                </a:ext>
              </a:extLst>
            </p:cNvPr>
            <p:cNvGrpSpPr/>
            <p:nvPr/>
          </p:nvGrpSpPr>
          <p:grpSpPr>
            <a:xfrm>
              <a:off x="572966" y="1198605"/>
              <a:ext cx="8888055" cy="4667522"/>
              <a:chOff x="572966" y="1198605"/>
              <a:chExt cx="8888055" cy="4667522"/>
            </a:xfrm>
          </p:grpSpPr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90092E31-5326-4BF9-A7CC-3361CD8A9DF0}"/>
                  </a:ext>
                </a:extLst>
              </p:cNvPr>
              <p:cNvSpPr txBox="1"/>
              <p:nvPr/>
            </p:nvSpPr>
            <p:spPr>
              <a:xfrm>
                <a:off x="580766" y="1198606"/>
                <a:ext cx="3860737" cy="203132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/>
                  <a:t>Bizet</a:t>
                </a:r>
              </a:p>
              <a:p>
                <a:r>
                  <a:rPr lang="en-US" sz="1400" b="1" dirty="0"/>
                  <a:t>Carmen</a:t>
                </a:r>
                <a:endParaRPr lang="en-US" sz="1400" dirty="0"/>
              </a:p>
              <a:p>
                <a:r>
                  <a:rPr lang="en-US" sz="1400" dirty="0"/>
                  <a:t>Toreador Song</a:t>
                </a:r>
              </a:p>
              <a:p>
                <a:endParaRPr lang="en-US" sz="1400" dirty="0"/>
              </a:p>
              <a:p>
                <a:r>
                  <a:rPr lang="en-US" sz="1400" dirty="0"/>
                  <a:t>Link 1:</a:t>
                </a:r>
              </a:p>
              <a:p>
                <a:r>
                  <a:rPr lang="en-US" sz="1400" u="sng" dirty="0">
                    <a:solidFill>
                      <a:srgbClr val="0000FF"/>
                    </a:solidFill>
                    <a:effectLst/>
                    <a:latin typeface="Calibri" panose="020F0502020204030204" pitchFamily="34" charset="0"/>
                    <a:ea typeface="MS Mincho" panose="02020609040205080304" pitchFamily="49" charset="-128"/>
                    <a:cs typeface="Times New Roman" panose="02020603050405020304" pitchFamily="18" charset="0"/>
                    <a:hlinkClick r:id="rId2"/>
                  </a:rPr>
                  <a:t>https://www.youtube.com/watch?v=uXzsVb1pPFY</a:t>
                </a:r>
                <a:endParaRPr lang="en-US" sz="1400" u="sng" dirty="0">
                  <a:solidFill>
                    <a:srgbClr val="0000FF"/>
                  </a:solidFill>
                  <a:effectLst/>
                  <a:latin typeface="Calibri" panose="020F0502020204030204" pitchFamily="34" charset="0"/>
                  <a:ea typeface="MS Mincho" panose="02020609040205080304" pitchFamily="49" charset="-128"/>
                  <a:cs typeface="Times New Roman" panose="02020603050405020304" pitchFamily="18" charset="0"/>
                </a:endParaRPr>
              </a:p>
              <a:p>
                <a:endParaRPr lang="en-US" sz="1400" dirty="0">
                  <a:latin typeface="Calibri" panose="020F0502020204030204" pitchFamily="34" charset="0"/>
                  <a:ea typeface="MS Mincho" panose="02020609040205080304" pitchFamily="49" charset="-128"/>
                  <a:cs typeface="Times New Roman" panose="02020603050405020304" pitchFamily="18" charset="0"/>
                </a:endParaRPr>
              </a:p>
              <a:p>
                <a:r>
                  <a:rPr lang="en-US" sz="1400" dirty="0"/>
                  <a:t>Link 2:</a:t>
                </a:r>
              </a:p>
              <a:p>
                <a:r>
                  <a:rPr lang="en-US" sz="1400" u="sng" dirty="0">
                    <a:solidFill>
                      <a:srgbClr val="0000FF"/>
                    </a:solidFill>
                    <a:effectLst/>
                    <a:latin typeface="Calibri" panose="020F0502020204030204" pitchFamily="34" charset="0"/>
                    <a:ea typeface="MS Mincho" panose="02020609040205080304" pitchFamily="49" charset="-128"/>
                    <a:cs typeface="Times New Roman" panose="02020603050405020304" pitchFamily="18" charset="0"/>
                    <a:hlinkClick r:id="rId3"/>
                  </a:rPr>
                  <a:t>https://www.youtube.com/watch?v=Vr8sc4EjsTQ</a:t>
                </a:r>
                <a:endParaRPr lang="en-US" sz="1100" dirty="0">
                  <a:effectLst/>
                  <a:latin typeface="Calibri" panose="020F0502020204030204" pitchFamily="34" charset="0"/>
                  <a:ea typeface="MS Mincho" panose="02020609040205080304" pitchFamily="49" charset="-128"/>
                  <a:cs typeface="Times New Roman" panose="02020603050405020304" pitchFamily="18" charset="0"/>
                </a:endParaRPr>
              </a:p>
            </p:txBody>
          </p:sp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5C27F87E-5A23-420D-8199-41766F468E31}"/>
                  </a:ext>
                </a:extLst>
              </p:cNvPr>
              <p:cNvSpPr txBox="1"/>
              <p:nvPr/>
            </p:nvSpPr>
            <p:spPr>
              <a:xfrm>
                <a:off x="572966" y="3834802"/>
                <a:ext cx="4239366" cy="203132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/>
                  <a:t>Brahms</a:t>
                </a:r>
              </a:p>
              <a:p>
                <a:r>
                  <a:rPr lang="en-US" sz="1400" dirty="0"/>
                  <a:t>Waltz in A-Flat Major</a:t>
                </a:r>
              </a:p>
              <a:p>
                <a:endParaRPr lang="en-US" sz="1400" dirty="0"/>
              </a:p>
              <a:p>
                <a:r>
                  <a:rPr lang="en-US" sz="1400" dirty="0"/>
                  <a:t>Link 1:</a:t>
                </a:r>
              </a:p>
              <a:p>
                <a:r>
                  <a:rPr lang="en-US" sz="1400" u="sng" dirty="0">
                    <a:solidFill>
                      <a:srgbClr val="0000FF"/>
                    </a:solidFill>
                    <a:effectLst/>
                    <a:latin typeface="Calibri" panose="020F0502020204030204" pitchFamily="34" charset="0"/>
                    <a:ea typeface="MS Mincho" panose="02020609040205080304" pitchFamily="49" charset="-128"/>
                    <a:cs typeface="Arial" panose="020B0604020202020204" pitchFamily="34" charset="0"/>
                    <a:hlinkClick r:id="rId4"/>
                  </a:rPr>
                  <a:t>https://www.youtube.com/watch?v=oy6uV-eMOEs</a:t>
                </a:r>
                <a:endParaRPr lang="en-US" sz="1400" u="sng" dirty="0">
                  <a:solidFill>
                    <a:srgbClr val="0000FF"/>
                  </a:solidFill>
                  <a:effectLst/>
                  <a:latin typeface="Calibri" panose="020F0502020204030204" pitchFamily="34" charset="0"/>
                  <a:ea typeface="MS Mincho" panose="02020609040205080304" pitchFamily="49" charset="-128"/>
                  <a:cs typeface="Arial" panose="020B0604020202020204" pitchFamily="34" charset="0"/>
                </a:endParaRPr>
              </a:p>
              <a:p>
                <a:endParaRPr lang="en-US" sz="1400" dirty="0"/>
              </a:p>
              <a:p>
                <a:r>
                  <a:rPr lang="en-US" sz="1400" dirty="0"/>
                  <a:t>Link 2:</a:t>
                </a:r>
              </a:p>
              <a:p>
                <a:pPr marR="228600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1400" u="sng" dirty="0">
                    <a:solidFill>
                      <a:srgbClr val="0000FF"/>
                    </a:solidFill>
                    <a:effectLst/>
                    <a:latin typeface="Calibri" panose="020F0502020204030204" pitchFamily="34" charset="0"/>
                    <a:ea typeface="MS Mincho" panose="02020609040205080304" pitchFamily="49" charset="-128"/>
                    <a:cs typeface="Arial" panose="020B0604020202020204" pitchFamily="34" charset="0"/>
                    <a:hlinkClick r:id="rId5"/>
                  </a:rPr>
                  <a:t>https://www.youtube.com/watch?v=tbmuKmZVAS4</a:t>
                </a:r>
                <a:r>
                  <a:rPr lang="en-US" sz="1400" dirty="0">
                    <a:effectLst/>
                    <a:latin typeface="Calibri" panose="020F0502020204030204" pitchFamily="34" charset="0"/>
                    <a:ea typeface="MS Mincho" panose="02020609040205080304" pitchFamily="49" charset="-128"/>
                    <a:cs typeface="Arial" panose="020B0604020202020204" pitchFamily="34" charset="0"/>
                  </a:rPr>
                  <a:t> </a:t>
                </a:r>
              </a:p>
              <a:p>
                <a:pPr marR="228600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1400" dirty="0">
                    <a:effectLst/>
                    <a:latin typeface="Calibri" panose="020F0502020204030204" pitchFamily="34" charset="0"/>
                    <a:ea typeface="MS Mincho" panose="02020609040205080304" pitchFamily="49" charset="-128"/>
                    <a:cs typeface="Arial" panose="020B0604020202020204" pitchFamily="34" charset="0"/>
                  </a:rPr>
                  <a:t>(15:17-16:34)</a:t>
                </a:r>
                <a:endParaRPr lang="en-US" sz="1100" dirty="0">
                  <a:effectLst/>
                  <a:latin typeface="Calibri" panose="020F0502020204030204" pitchFamily="34" charset="0"/>
                  <a:ea typeface="MS Mincho" panose="02020609040205080304" pitchFamily="49" charset="-128"/>
                  <a:cs typeface="Times New Roman" panose="02020603050405020304" pitchFamily="18" charset="0"/>
                </a:endParaRPr>
              </a:p>
            </p:txBody>
          </p:sp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760973F5-EEAA-4C16-8AB7-2DB3C5670DCD}"/>
                  </a:ext>
                </a:extLst>
              </p:cNvPr>
              <p:cNvSpPr txBox="1"/>
              <p:nvPr/>
            </p:nvSpPr>
            <p:spPr>
              <a:xfrm>
                <a:off x="6017736" y="1198605"/>
                <a:ext cx="609462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/>
                  <a:t>Link 1</a:t>
                </a:r>
              </a:p>
            </p:txBody>
          </p:sp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086C8B49-F563-4B72-9493-2FBCFF577A11}"/>
                  </a:ext>
                </a:extLst>
              </p:cNvPr>
              <p:cNvSpPr txBox="1"/>
              <p:nvPr/>
            </p:nvSpPr>
            <p:spPr>
              <a:xfrm>
                <a:off x="8851559" y="1202721"/>
                <a:ext cx="609462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/>
                  <a:t>Link 2</a:t>
                </a:r>
              </a:p>
            </p:txBody>
          </p:sp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C3F6BC42-1327-4890-9EFD-1DBE43BDBA6F}"/>
                  </a:ext>
                </a:extLst>
              </p:cNvPr>
              <p:cNvSpPr txBox="1"/>
              <p:nvPr/>
            </p:nvSpPr>
            <p:spPr>
              <a:xfrm>
                <a:off x="6009497" y="3834720"/>
                <a:ext cx="609462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/>
                  <a:t>Link 1</a:t>
                </a:r>
              </a:p>
            </p:txBody>
          </p:sp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9C59E136-9B9D-4399-9E63-54CFA3116271}"/>
                  </a:ext>
                </a:extLst>
              </p:cNvPr>
              <p:cNvSpPr txBox="1"/>
              <p:nvPr/>
            </p:nvSpPr>
            <p:spPr>
              <a:xfrm>
                <a:off x="8843320" y="3838836"/>
                <a:ext cx="609462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/>
                  <a:t>Link 2</a:t>
                </a:r>
              </a:p>
            </p:txBody>
          </p:sp>
        </p:grpSp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377214E2-16C0-4BDD-9D90-FEC8D791F10F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  <a:ext uri="{837473B0-CC2E-450A-ABE3-18F120FF3D39}">
                  <a1611:picAttrSrcUrl xmlns:a1611="http://schemas.microsoft.com/office/drawing/2016/11/main" r:id="rId7"/>
                </a:ext>
              </a:extLst>
            </a:blip>
            <a:stretch>
              <a:fillRect/>
            </a:stretch>
          </p:blipFill>
          <p:spPr>
            <a:xfrm>
              <a:off x="4758478" y="4151304"/>
              <a:ext cx="931484" cy="1398319"/>
            </a:xfrm>
            <a:prstGeom prst="rect">
              <a:avLst/>
            </a:prstGeom>
          </p:spPr>
        </p:pic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61ED45EB-A96D-453A-A085-9501DF47E71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  <a:ext uri="{837473B0-CC2E-450A-ABE3-18F120FF3D39}">
                  <a1611:picAttrSrcUrl xmlns:a1611="http://schemas.microsoft.com/office/drawing/2016/11/main" r:id="rId9"/>
                </a:ext>
              </a:extLst>
            </a:blip>
            <a:srcRect l="-13579" r="-2" b="-20653"/>
            <a:stretch/>
          </p:blipFill>
          <p:spPr>
            <a:xfrm>
              <a:off x="4758478" y="1308377"/>
              <a:ext cx="835407" cy="147576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2759338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3C2B6222-6FCC-4F8F-0759-7EB9421046EE}"/>
              </a:ext>
            </a:extLst>
          </p:cNvPr>
          <p:cNvGrpSpPr/>
          <p:nvPr/>
        </p:nvGrpSpPr>
        <p:grpSpPr>
          <a:xfrm>
            <a:off x="142102" y="332349"/>
            <a:ext cx="11907795" cy="6043738"/>
            <a:chOff x="142102" y="332349"/>
            <a:chExt cx="11907795" cy="6043738"/>
          </a:xfrm>
        </p:grpSpPr>
        <p:sp>
          <p:nvSpPr>
            <p:cNvPr id="2" name="TextBox 1">
              <a:extLst>
                <a:ext uri="{FF2B5EF4-FFF2-40B4-BE49-F238E27FC236}">
                  <a16:creationId xmlns:a16="http://schemas.microsoft.com/office/drawing/2014/main" id="{4A3D1512-9AFA-46B6-ADFD-D474A296DA81}"/>
                </a:ext>
              </a:extLst>
            </p:cNvPr>
            <p:cNvSpPr txBox="1"/>
            <p:nvPr/>
          </p:nvSpPr>
          <p:spPr>
            <a:xfrm>
              <a:off x="142102" y="332349"/>
              <a:ext cx="1190779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/>
                <a:t>Click the links listed below to go to a video related to the UIL Music Memory selection. Write comments in the boxes to the right of the links.</a:t>
              </a:r>
            </a:p>
          </p:txBody>
        </p:sp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9575D97D-9075-4DA7-8CDA-F48DFCD9902A}"/>
                </a:ext>
              </a:extLst>
            </p:cNvPr>
            <p:cNvGrpSpPr/>
            <p:nvPr/>
          </p:nvGrpSpPr>
          <p:grpSpPr>
            <a:xfrm>
              <a:off x="506627" y="1136822"/>
              <a:ext cx="11145795" cy="5239265"/>
              <a:chOff x="506627" y="1136822"/>
              <a:chExt cx="11145795" cy="5239265"/>
            </a:xfrm>
          </p:grpSpPr>
          <p:sp>
            <p:nvSpPr>
              <p:cNvPr id="3" name="Rectangle 2">
                <a:extLst>
                  <a:ext uri="{FF2B5EF4-FFF2-40B4-BE49-F238E27FC236}">
                    <a16:creationId xmlns:a16="http://schemas.microsoft.com/office/drawing/2014/main" id="{2A4FD108-8DCC-466C-9710-A9579EF5BC62}"/>
                  </a:ext>
                </a:extLst>
              </p:cNvPr>
              <p:cNvSpPr/>
              <p:nvPr/>
            </p:nvSpPr>
            <p:spPr>
              <a:xfrm>
                <a:off x="506627" y="1136822"/>
                <a:ext cx="11145795" cy="5239264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cxnSp>
            <p:nvCxnSpPr>
              <p:cNvPr id="5" name="Straight Connector 4">
                <a:extLst>
                  <a:ext uri="{FF2B5EF4-FFF2-40B4-BE49-F238E27FC236}">
                    <a16:creationId xmlns:a16="http://schemas.microsoft.com/office/drawing/2014/main" id="{1CE76367-A77D-4E09-A1E8-2F3546C07169}"/>
                  </a:ext>
                </a:extLst>
              </p:cNvPr>
              <p:cNvCxnSpPr>
                <a:stCxn id="3" idx="1"/>
                <a:endCxn id="3" idx="3"/>
              </p:cNvCxnSpPr>
              <p:nvPr/>
            </p:nvCxnSpPr>
            <p:spPr>
              <a:xfrm>
                <a:off x="506627" y="3756454"/>
                <a:ext cx="11145795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BFE92CCC-5644-4672-AA1F-935270C5D63B}"/>
                  </a:ext>
                </a:extLst>
              </p:cNvPr>
              <p:cNvSpPr/>
              <p:nvPr/>
            </p:nvSpPr>
            <p:spPr>
              <a:xfrm>
                <a:off x="5997143" y="1136823"/>
                <a:ext cx="2837936" cy="5239264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5DDA331E-B07D-4429-AF21-AA1FF7C7850C}"/>
                </a:ext>
              </a:extLst>
            </p:cNvPr>
            <p:cNvGrpSpPr/>
            <p:nvPr/>
          </p:nvGrpSpPr>
          <p:grpSpPr>
            <a:xfrm>
              <a:off x="572966" y="1198605"/>
              <a:ext cx="8888055" cy="4452079"/>
              <a:chOff x="572966" y="1198605"/>
              <a:chExt cx="8888055" cy="4452079"/>
            </a:xfrm>
          </p:grpSpPr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90092E31-5326-4BF9-A7CC-3361CD8A9DF0}"/>
                  </a:ext>
                </a:extLst>
              </p:cNvPr>
              <p:cNvSpPr txBox="1"/>
              <p:nvPr/>
            </p:nvSpPr>
            <p:spPr>
              <a:xfrm>
                <a:off x="580766" y="1198606"/>
                <a:ext cx="3903569" cy="181588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/>
                  <a:t>Clarke</a:t>
                </a:r>
              </a:p>
              <a:p>
                <a:r>
                  <a:rPr lang="en-US" sz="1400" dirty="0"/>
                  <a:t>The Prince of Denmark’s March</a:t>
                </a:r>
              </a:p>
              <a:p>
                <a:endParaRPr lang="en-US" sz="1400" dirty="0"/>
              </a:p>
              <a:p>
                <a:r>
                  <a:rPr lang="en-US" sz="1400" dirty="0"/>
                  <a:t>Link 1:</a:t>
                </a:r>
              </a:p>
              <a:p>
                <a:r>
                  <a:rPr lang="en-US" sz="1400" u="sng" dirty="0">
                    <a:solidFill>
                      <a:srgbClr val="0000FF"/>
                    </a:solidFill>
                    <a:effectLst/>
                    <a:latin typeface="Calibri" panose="020F0502020204030204" pitchFamily="34" charset="0"/>
                    <a:ea typeface="MS Mincho" panose="02020609040205080304" pitchFamily="49" charset="-128"/>
                    <a:cs typeface="Arial" panose="020B0604020202020204" pitchFamily="34" charset="0"/>
                    <a:hlinkClick r:id="rId2"/>
                  </a:rPr>
                  <a:t>https://www.youtube.com/watch?v=a6pExaRPg84</a:t>
                </a:r>
                <a:endParaRPr lang="en-US" sz="1400" u="sng" dirty="0">
                  <a:solidFill>
                    <a:srgbClr val="0000FF"/>
                  </a:solidFill>
                  <a:effectLst/>
                  <a:latin typeface="Calibri" panose="020F0502020204030204" pitchFamily="34" charset="0"/>
                  <a:ea typeface="MS Mincho" panose="02020609040205080304" pitchFamily="49" charset="-128"/>
                  <a:cs typeface="Arial" panose="020B0604020202020204" pitchFamily="34" charset="0"/>
                </a:endParaRPr>
              </a:p>
              <a:p>
                <a:r>
                  <a:rPr lang="en-US" sz="1400" dirty="0">
                    <a:effectLst/>
                    <a:latin typeface="Calibri" panose="020F0502020204030204" pitchFamily="34" charset="0"/>
                    <a:ea typeface="MS Mincho" panose="02020609040205080304" pitchFamily="49" charset="-128"/>
                    <a:cs typeface="Times New Roman" panose="02020603050405020304" pitchFamily="18" charset="0"/>
                  </a:rPr>
                  <a:t> </a:t>
                </a:r>
                <a:endParaRPr lang="en-US" sz="1400" dirty="0"/>
              </a:p>
              <a:p>
                <a:r>
                  <a:rPr lang="en-US" sz="1400" dirty="0"/>
                  <a:t>Link 2:</a:t>
                </a:r>
              </a:p>
              <a:p>
                <a:r>
                  <a:rPr lang="en-US" sz="1400" u="sng" dirty="0">
                    <a:solidFill>
                      <a:srgbClr val="0000FF"/>
                    </a:solidFill>
                    <a:effectLst/>
                    <a:latin typeface="Calibri" panose="020F0502020204030204" pitchFamily="34" charset="0"/>
                    <a:ea typeface="MS Mincho" panose="02020609040205080304" pitchFamily="49" charset="-128"/>
                    <a:cs typeface="Arial" panose="020B0604020202020204" pitchFamily="34" charset="0"/>
                    <a:hlinkClick r:id="rId3"/>
                  </a:rPr>
                  <a:t>https://www.youtube.com/watch?v=DkogtWx0Pes</a:t>
                </a:r>
                <a:endParaRPr lang="en-US" sz="1400" dirty="0"/>
              </a:p>
            </p:txBody>
          </p:sp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5C27F87E-5A23-420D-8199-41766F468E31}"/>
                  </a:ext>
                </a:extLst>
              </p:cNvPr>
              <p:cNvSpPr txBox="1"/>
              <p:nvPr/>
            </p:nvSpPr>
            <p:spPr>
              <a:xfrm>
                <a:off x="572966" y="3834802"/>
                <a:ext cx="5200037" cy="181588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/>
                  <a:t>Debussy</a:t>
                </a:r>
              </a:p>
              <a:p>
                <a:r>
                  <a:rPr lang="en-US" sz="1400" dirty="0"/>
                  <a:t>Clair de Lune</a:t>
                </a:r>
              </a:p>
              <a:p>
                <a:endParaRPr lang="en-US" sz="1400" dirty="0"/>
              </a:p>
              <a:p>
                <a:r>
                  <a:rPr lang="en-US" sz="1400" dirty="0"/>
                  <a:t>Link 1:</a:t>
                </a:r>
              </a:p>
              <a:p>
                <a:r>
                  <a:rPr lang="en-US" sz="1400" u="sng" dirty="0">
                    <a:solidFill>
                      <a:srgbClr val="0000FF"/>
                    </a:solidFill>
                    <a:effectLst/>
                    <a:latin typeface="Calibri" panose="020F0502020204030204" pitchFamily="34" charset="0"/>
                    <a:ea typeface="MS Mincho" panose="02020609040205080304" pitchFamily="49" charset="-128"/>
                    <a:cs typeface="Arial" panose="020B0604020202020204" pitchFamily="34" charset="0"/>
                    <a:hlinkClick r:id="rId4"/>
                  </a:rPr>
                  <a:t>https://www.youtube.com/watch?v=BfQklAvppe4</a:t>
                </a:r>
                <a:endParaRPr lang="en-US" sz="1400" u="sng" dirty="0">
                  <a:solidFill>
                    <a:srgbClr val="0000FF"/>
                  </a:solidFill>
                  <a:effectLst/>
                  <a:latin typeface="Calibri" panose="020F0502020204030204" pitchFamily="34" charset="0"/>
                  <a:ea typeface="MS Mincho" panose="02020609040205080304" pitchFamily="49" charset="-128"/>
                  <a:cs typeface="Arial" panose="020B0604020202020204" pitchFamily="34" charset="0"/>
                </a:endParaRPr>
              </a:p>
              <a:p>
                <a:endParaRPr lang="en-US" sz="1400" dirty="0"/>
              </a:p>
              <a:p>
                <a:r>
                  <a:rPr lang="en-US" sz="1400" dirty="0"/>
                  <a:t>Link 2:</a:t>
                </a:r>
              </a:p>
              <a:p>
                <a:r>
                  <a:rPr lang="en-US" sz="1400" u="sng" dirty="0">
                    <a:solidFill>
                      <a:srgbClr val="0000FF"/>
                    </a:solidFill>
                    <a:effectLst/>
                    <a:latin typeface="Calibri" panose="020F0502020204030204" pitchFamily="34" charset="0"/>
                    <a:ea typeface="MS Mincho" panose="02020609040205080304" pitchFamily="49" charset="-128"/>
                    <a:cs typeface="Arial" panose="020B0604020202020204" pitchFamily="34" charset="0"/>
                    <a:hlinkClick r:id="rId5"/>
                  </a:rPr>
                  <a:t>https://www.youtube.com/watch?v=Yri2JNhyG4k</a:t>
                </a:r>
                <a:endParaRPr lang="en-US" sz="1400" dirty="0"/>
              </a:p>
            </p:txBody>
          </p:sp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760973F5-EEAA-4C16-8AB7-2DB3C5670DCD}"/>
                  </a:ext>
                </a:extLst>
              </p:cNvPr>
              <p:cNvSpPr txBox="1"/>
              <p:nvPr/>
            </p:nvSpPr>
            <p:spPr>
              <a:xfrm>
                <a:off x="6017736" y="1198605"/>
                <a:ext cx="609462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/>
                  <a:t>Link 1</a:t>
                </a:r>
              </a:p>
            </p:txBody>
          </p:sp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086C8B49-F563-4B72-9493-2FBCFF577A11}"/>
                  </a:ext>
                </a:extLst>
              </p:cNvPr>
              <p:cNvSpPr txBox="1"/>
              <p:nvPr/>
            </p:nvSpPr>
            <p:spPr>
              <a:xfrm>
                <a:off x="8851559" y="1202721"/>
                <a:ext cx="609462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/>
                  <a:t>Link 2</a:t>
                </a:r>
              </a:p>
            </p:txBody>
          </p:sp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C3F6BC42-1327-4890-9EFD-1DBE43BDBA6F}"/>
                  </a:ext>
                </a:extLst>
              </p:cNvPr>
              <p:cNvSpPr txBox="1"/>
              <p:nvPr/>
            </p:nvSpPr>
            <p:spPr>
              <a:xfrm>
                <a:off x="6009497" y="3834720"/>
                <a:ext cx="609462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/>
                  <a:t>Link 1</a:t>
                </a:r>
              </a:p>
            </p:txBody>
          </p:sp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9C59E136-9B9D-4399-9E63-54CFA3116271}"/>
                  </a:ext>
                </a:extLst>
              </p:cNvPr>
              <p:cNvSpPr txBox="1"/>
              <p:nvPr/>
            </p:nvSpPr>
            <p:spPr>
              <a:xfrm>
                <a:off x="8843320" y="3838836"/>
                <a:ext cx="609462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/>
                  <a:t>Link 2</a:t>
                </a:r>
              </a:p>
            </p:txBody>
          </p:sp>
        </p:grpSp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077D9E5D-1456-4FFB-94DF-BDFC9DFEF51B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  <a:ext uri="{837473B0-CC2E-450A-ABE3-18F120FF3D39}">
                  <a1611:picAttrSrcUrl xmlns:a1611="http://schemas.microsoft.com/office/drawing/2016/11/main" r:id="rId7"/>
                </a:ext>
              </a:extLst>
            </a:blip>
            <a:stretch>
              <a:fillRect/>
            </a:stretch>
          </p:blipFill>
          <p:spPr>
            <a:xfrm>
              <a:off x="4758478" y="4014824"/>
              <a:ext cx="931484" cy="1398319"/>
            </a:xfrm>
            <a:prstGeom prst="rect">
              <a:avLst/>
            </a:prstGeom>
          </p:spPr>
        </p:pic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42BCAD78-2558-4590-869C-3DBBB939850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  <a:ext uri="{837473B0-CC2E-450A-ABE3-18F120FF3D39}">
                  <a1611:picAttrSrcUrl xmlns:a1611="http://schemas.microsoft.com/office/drawing/2016/11/main" r:id="rId9"/>
                </a:ext>
              </a:extLst>
            </a:blip>
            <a:srcRect l="1" t="-13316" r="-7487" b="-20871"/>
            <a:stretch/>
          </p:blipFill>
          <p:spPr>
            <a:xfrm>
              <a:off x="5006352" y="1197426"/>
              <a:ext cx="790584" cy="164131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0488179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id="{8EC88A52-AA7C-E52F-774E-4EB6241E78CE}"/>
              </a:ext>
            </a:extLst>
          </p:cNvPr>
          <p:cNvGrpSpPr/>
          <p:nvPr/>
        </p:nvGrpSpPr>
        <p:grpSpPr>
          <a:xfrm>
            <a:off x="142102" y="332349"/>
            <a:ext cx="11907795" cy="6043738"/>
            <a:chOff x="142102" y="332349"/>
            <a:chExt cx="11907795" cy="6043738"/>
          </a:xfrm>
        </p:grpSpPr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3C2B6222-6FCC-4F8F-0759-7EB9421046EE}"/>
                </a:ext>
              </a:extLst>
            </p:cNvPr>
            <p:cNvGrpSpPr/>
            <p:nvPr/>
          </p:nvGrpSpPr>
          <p:grpSpPr>
            <a:xfrm>
              <a:off x="142102" y="332349"/>
              <a:ext cx="11907795" cy="6043738"/>
              <a:chOff x="142102" y="332349"/>
              <a:chExt cx="11907795" cy="6043738"/>
            </a:xfrm>
          </p:grpSpPr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4A3D1512-9AFA-46B6-ADFD-D474A296DA81}"/>
                  </a:ext>
                </a:extLst>
              </p:cNvPr>
              <p:cNvSpPr txBox="1"/>
              <p:nvPr/>
            </p:nvSpPr>
            <p:spPr>
              <a:xfrm>
                <a:off x="142102" y="332349"/>
                <a:ext cx="11907795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600" dirty="0"/>
                  <a:t>Click the links listed below to go to a video related to the UIL Music Memory selection. Write comments in the boxes to the right of the links.</a:t>
                </a:r>
              </a:p>
            </p:txBody>
          </p:sp>
          <p:grpSp>
            <p:nvGrpSpPr>
              <p:cNvPr id="14" name="Group 13">
                <a:extLst>
                  <a:ext uri="{FF2B5EF4-FFF2-40B4-BE49-F238E27FC236}">
                    <a16:creationId xmlns:a16="http://schemas.microsoft.com/office/drawing/2014/main" id="{9575D97D-9075-4DA7-8CDA-F48DFCD9902A}"/>
                  </a:ext>
                </a:extLst>
              </p:cNvPr>
              <p:cNvGrpSpPr/>
              <p:nvPr/>
            </p:nvGrpSpPr>
            <p:grpSpPr>
              <a:xfrm>
                <a:off x="506627" y="1136822"/>
                <a:ext cx="11145795" cy="5239265"/>
                <a:chOff x="506627" y="1136822"/>
                <a:chExt cx="11145795" cy="5239265"/>
              </a:xfrm>
            </p:grpSpPr>
            <p:sp>
              <p:nvSpPr>
                <p:cNvPr id="3" name="Rectangle 2">
                  <a:extLst>
                    <a:ext uri="{FF2B5EF4-FFF2-40B4-BE49-F238E27FC236}">
                      <a16:creationId xmlns:a16="http://schemas.microsoft.com/office/drawing/2014/main" id="{2A4FD108-8DCC-466C-9710-A9579EF5BC62}"/>
                    </a:ext>
                  </a:extLst>
                </p:cNvPr>
                <p:cNvSpPr/>
                <p:nvPr/>
              </p:nvSpPr>
              <p:spPr>
                <a:xfrm>
                  <a:off x="506627" y="1136822"/>
                  <a:ext cx="11145795" cy="5239264"/>
                </a:xfrm>
                <a:prstGeom prst="rect">
                  <a:avLst/>
                </a:prstGeom>
                <a:no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cxnSp>
              <p:nvCxnSpPr>
                <p:cNvPr id="5" name="Straight Connector 4">
                  <a:extLst>
                    <a:ext uri="{FF2B5EF4-FFF2-40B4-BE49-F238E27FC236}">
                      <a16:creationId xmlns:a16="http://schemas.microsoft.com/office/drawing/2014/main" id="{1CE76367-A77D-4E09-A1E8-2F3546C07169}"/>
                    </a:ext>
                  </a:extLst>
                </p:cNvPr>
                <p:cNvCxnSpPr>
                  <a:stCxn id="3" idx="1"/>
                  <a:endCxn id="3" idx="3"/>
                </p:cNvCxnSpPr>
                <p:nvPr/>
              </p:nvCxnSpPr>
              <p:spPr>
                <a:xfrm>
                  <a:off x="506627" y="3756454"/>
                  <a:ext cx="11145795" cy="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8" name="Rectangle 7">
                  <a:extLst>
                    <a:ext uri="{FF2B5EF4-FFF2-40B4-BE49-F238E27FC236}">
                      <a16:creationId xmlns:a16="http://schemas.microsoft.com/office/drawing/2014/main" id="{BFE92CCC-5644-4672-AA1F-935270C5D63B}"/>
                    </a:ext>
                  </a:extLst>
                </p:cNvPr>
                <p:cNvSpPr/>
                <p:nvPr/>
              </p:nvSpPr>
              <p:spPr>
                <a:xfrm>
                  <a:off x="5997143" y="1136823"/>
                  <a:ext cx="2837936" cy="5239264"/>
                </a:xfrm>
                <a:prstGeom prst="rect">
                  <a:avLst/>
                </a:prstGeom>
                <a:no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5" name="Group 14">
                <a:extLst>
                  <a:ext uri="{FF2B5EF4-FFF2-40B4-BE49-F238E27FC236}">
                    <a16:creationId xmlns:a16="http://schemas.microsoft.com/office/drawing/2014/main" id="{5DDA331E-B07D-4429-AF21-AA1FF7C7850C}"/>
                  </a:ext>
                </a:extLst>
              </p:cNvPr>
              <p:cNvGrpSpPr/>
              <p:nvPr/>
            </p:nvGrpSpPr>
            <p:grpSpPr>
              <a:xfrm>
                <a:off x="572966" y="1198605"/>
                <a:ext cx="8888055" cy="2948008"/>
                <a:chOff x="572966" y="1198605"/>
                <a:chExt cx="8888055" cy="2948008"/>
              </a:xfrm>
            </p:grpSpPr>
            <p:sp>
              <p:nvSpPr>
                <p:cNvPr id="7" name="TextBox 6">
                  <a:extLst>
                    <a:ext uri="{FF2B5EF4-FFF2-40B4-BE49-F238E27FC236}">
                      <a16:creationId xmlns:a16="http://schemas.microsoft.com/office/drawing/2014/main" id="{5C27F87E-5A23-420D-8199-41766F468E31}"/>
                    </a:ext>
                  </a:extLst>
                </p:cNvPr>
                <p:cNvSpPr txBox="1"/>
                <p:nvPr/>
              </p:nvSpPr>
              <p:spPr>
                <a:xfrm>
                  <a:off x="572966" y="1228072"/>
                  <a:ext cx="5200037" cy="203132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400" dirty="0"/>
                    <a:t>Elgar</a:t>
                  </a:r>
                </a:p>
                <a:p>
                  <a:r>
                    <a:rPr lang="en-US" sz="1400" b="1" dirty="0"/>
                    <a:t>Pomp and Circumstance</a:t>
                  </a:r>
                </a:p>
                <a:p>
                  <a:r>
                    <a:rPr lang="en-US" sz="1400" dirty="0"/>
                    <a:t>March No. 1</a:t>
                  </a:r>
                </a:p>
                <a:p>
                  <a:endParaRPr lang="en-US" sz="1400" dirty="0"/>
                </a:p>
                <a:p>
                  <a:r>
                    <a:rPr lang="en-US" sz="1400" dirty="0"/>
                    <a:t>Link 1:</a:t>
                  </a:r>
                </a:p>
                <a:p>
                  <a:r>
                    <a:rPr lang="en-US" sz="1400" u="sng" dirty="0">
                      <a:solidFill>
                        <a:srgbClr val="0000FF"/>
                      </a:solidFill>
                      <a:effectLst/>
                      <a:latin typeface="Calibri" panose="020F0502020204030204" pitchFamily="34" charset="0"/>
                      <a:ea typeface="MS Mincho" panose="02020609040205080304" pitchFamily="49" charset="-128"/>
                      <a:cs typeface="Arial" panose="020B0604020202020204" pitchFamily="34" charset="0"/>
                      <a:hlinkClick r:id="rId2"/>
                    </a:rPr>
                    <a:t>https://www.youtube.com/watch?v=UrzApHZUUF0</a:t>
                  </a:r>
                  <a:endParaRPr lang="en-US" sz="1400" u="sng" dirty="0">
                    <a:solidFill>
                      <a:srgbClr val="0000FF"/>
                    </a:solidFill>
                    <a:effectLst/>
                    <a:latin typeface="Calibri" panose="020F0502020204030204" pitchFamily="34" charset="0"/>
                    <a:ea typeface="MS Mincho" panose="02020609040205080304" pitchFamily="49" charset="-128"/>
                    <a:cs typeface="Arial" panose="020B0604020202020204" pitchFamily="34" charset="0"/>
                  </a:endParaRPr>
                </a:p>
                <a:p>
                  <a:endParaRPr lang="en-US" sz="1400" dirty="0"/>
                </a:p>
                <a:p>
                  <a:r>
                    <a:rPr lang="en-US" sz="1400" dirty="0"/>
                    <a:t>Link 2:</a:t>
                  </a:r>
                </a:p>
                <a:p>
                  <a:r>
                    <a:rPr lang="en-US" sz="1400" u="sng" dirty="0">
                      <a:solidFill>
                        <a:srgbClr val="0000FF"/>
                      </a:solidFill>
                      <a:effectLst/>
                      <a:latin typeface="Calibri" panose="020F0502020204030204" pitchFamily="34" charset="0"/>
                      <a:ea typeface="MS Mincho" panose="02020609040205080304" pitchFamily="49" charset="-128"/>
                      <a:cs typeface="Arial" panose="020B0604020202020204" pitchFamily="34" charset="0"/>
                      <a:hlinkClick r:id="rId3"/>
                    </a:rPr>
                    <a:t>https://www.youtube.com/watch?v=L5xoRTwNO00</a:t>
                  </a:r>
                  <a:endParaRPr lang="en-US" sz="1400" dirty="0"/>
                </a:p>
              </p:txBody>
            </p:sp>
            <p:sp>
              <p:nvSpPr>
                <p:cNvPr id="10" name="TextBox 9">
                  <a:extLst>
                    <a:ext uri="{FF2B5EF4-FFF2-40B4-BE49-F238E27FC236}">
                      <a16:creationId xmlns:a16="http://schemas.microsoft.com/office/drawing/2014/main" id="{760973F5-EEAA-4C16-8AB7-2DB3C5670DCD}"/>
                    </a:ext>
                  </a:extLst>
                </p:cNvPr>
                <p:cNvSpPr txBox="1"/>
                <p:nvPr/>
              </p:nvSpPr>
              <p:spPr>
                <a:xfrm>
                  <a:off x="6017736" y="1198605"/>
                  <a:ext cx="609462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400" dirty="0"/>
                    <a:t>Link 1</a:t>
                  </a:r>
                </a:p>
              </p:txBody>
            </p:sp>
            <p:sp>
              <p:nvSpPr>
                <p:cNvPr id="11" name="TextBox 10">
                  <a:extLst>
                    <a:ext uri="{FF2B5EF4-FFF2-40B4-BE49-F238E27FC236}">
                      <a16:creationId xmlns:a16="http://schemas.microsoft.com/office/drawing/2014/main" id="{086C8B49-F563-4B72-9493-2FBCFF577A11}"/>
                    </a:ext>
                  </a:extLst>
                </p:cNvPr>
                <p:cNvSpPr txBox="1"/>
                <p:nvPr/>
              </p:nvSpPr>
              <p:spPr>
                <a:xfrm>
                  <a:off x="8851559" y="1202721"/>
                  <a:ext cx="609462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400" dirty="0"/>
                    <a:t>Link 2</a:t>
                  </a:r>
                </a:p>
              </p:txBody>
            </p:sp>
            <p:sp>
              <p:nvSpPr>
                <p:cNvPr id="12" name="TextBox 11">
                  <a:extLst>
                    <a:ext uri="{FF2B5EF4-FFF2-40B4-BE49-F238E27FC236}">
                      <a16:creationId xmlns:a16="http://schemas.microsoft.com/office/drawing/2014/main" id="{C3F6BC42-1327-4890-9EFD-1DBE43BDBA6F}"/>
                    </a:ext>
                  </a:extLst>
                </p:cNvPr>
                <p:cNvSpPr txBox="1"/>
                <p:nvPr/>
              </p:nvSpPr>
              <p:spPr>
                <a:xfrm>
                  <a:off x="6009497" y="3834720"/>
                  <a:ext cx="609462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400" dirty="0"/>
                    <a:t>Link 1</a:t>
                  </a:r>
                </a:p>
              </p:txBody>
            </p:sp>
            <p:sp>
              <p:nvSpPr>
                <p:cNvPr id="13" name="TextBox 12">
                  <a:extLst>
                    <a:ext uri="{FF2B5EF4-FFF2-40B4-BE49-F238E27FC236}">
                      <a16:creationId xmlns:a16="http://schemas.microsoft.com/office/drawing/2014/main" id="{9C59E136-9B9D-4399-9E63-54CFA3116271}"/>
                    </a:ext>
                  </a:extLst>
                </p:cNvPr>
                <p:cNvSpPr txBox="1"/>
                <p:nvPr/>
              </p:nvSpPr>
              <p:spPr>
                <a:xfrm>
                  <a:off x="8843320" y="3838836"/>
                  <a:ext cx="609462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400" dirty="0"/>
                    <a:t>Link 2</a:t>
                  </a:r>
                </a:p>
              </p:txBody>
            </p:sp>
          </p:grpSp>
          <p:pic>
            <p:nvPicPr>
              <p:cNvPr id="16" name="Picture 15">
                <a:extLst>
                  <a:ext uri="{FF2B5EF4-FFF2-40B4-BE49-F238E27FC236}">
                    <a16:creationId xmlns:a16="http://schemas.microsoft.com/office/drawing/2014/main" id="{077D9E5D-1456-4FFB-94DF-BDFC9DFEF51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  <a:ext uri="{837473B0-CC2E-450A-ABE3-18F120FF3D39}">
                    <a1611:picAttrSrcUrl xmlns:a1611="http://schemas.microsoft.com/office/drawing/2016/11/main" r:id="rId5"/>
                  </a:ext>
                </a:extLst>
              </a:blip>
              <a:stretch>
                <a:fillRect/>
              </a:stretch>
            </p:blipFill>
            <p:spPr>
              <a:xfrm>
                <a:off x="4758478" y="4014824"/>
                <a:ext cx="931484" cy="1398319"/>
              </a:xfrm>
              <a:prstGeom prst="rect">
                <a:avLst/>
              </a:prstGeom>
            </p:spPr>
          </p:pic>
          <p:pic>
            <p:nvPicPr>
              <p:cNvPr id="17" name="Picture 16">
                <a:extLst>
                  <a:ext uri="{FF2B5EF4-FFF2-40B4-BE49-F238E27FC236}">
                    <a16:creationId xmlns:a16="http://schemas.microsoft.com/office/drawing/2014/main" id="{42BCAD78-2558-4590-869C-3DBBB9398503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  <a:ext uri="{837473B0-CC2E-450A-ABE3-18F120FF3D39}">
                    <a1611:picAttrSrcUrl xmlns:a1611="http://schemas.microsoft.com/office/drawing/2016/11/main" r:id="rId7"/>
                  </a:ext>
                </a:extLst>
              </a:blip>
              <a:srcRect l="1" t="-13316" r="-7487" b="-20871"/>
              <a:stretch/>
            </p:blipFill>
            <p:spPr>
              <a:xfrm>
                <a:off x="5006352" y="1197426"/>
                <a:ext cx="790584" cy="1641311"/>
              </a:xfrm>
              <a:prstGeom prst="rect">
                <a:avLst/>
              </a:prstGeom>
            </p:spPr>
          </p:pic>
        </p:grp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321C5725-D968-8E9F-DDD0-C7CF26F7994C}"/>
                </a:ext>
              </a:extLst>
            </p:cNvPr>
            <p:cNvSpPr txBox="1"/>
            <p:nvPr/>
          </p:nvSpPr>
          <p:spPr>
            <a:xfrm>
              <a:off x="567117" y="3846276"/>
              <a:ext cx="5109197" cy="18158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/>
                <a:t>Ellington/Strayhorn</a:t>
              </a:r>
            </a:p>
            <a:p>
              <a:r>
                <a:rPr lang="en-US" sz="1400" dirty="0"/>
                <a:t>Take the “A” Train</a:t>
              </a:r>
            </a:p>
            <a:p>
              <a:endParaRPr lang="en-US" sz="1400" dirty="0"/>
            </a:p>
            <a:p>
              <a:r>
                <a:rPr lang="en-US" sz="1400" dirty="0"/>
                <a:t>Link 1:</a:t>
              </a:r>
            </a:p>
            <a:p>
              <a:r>
                <a:rPr lang="en-US" sz="1400" u="sng" dirty="0">
                  <a:solidFill>
                    <a:srgbClr val="0000FF"/>
                  </a:solidFill>
                  <a:effectLst/>
                  <a:latin typeface="Calibri" panose="020F0502020204030204" pitchFamily="34" charset="0"/>
                  <a:ea typeface="MS Mincho" panose="02020609040205080304" pitchFamily="49" charset="-128"/>
                  <a:cs typeface="Arial" panose="020B0604020202020204" pitchFamily="34" charset="0"/>
                  <a:hlinkClick r:id="rId8"/>
                </a:rPr>
                <a:t>https://www.youtube.com/watch?v=D6mFGy4g_n8</a:t>
              </a:r>
              <a:endParaRPr lang="en-US" sz="1400" u="sng" dirty="0">
                <a:solidFill>
                  <a:srgbClr val="0000FF"/>
                </a:solidFill>
                <a:effectLst/>
                <a:latin typeface="Calibri" panose="020F0502020204030204" pitchFamily="34" charset="0"/>
                <a:ea typeface="MS Mincho" panose="02020609040205080304" pitchFamily="49" charset="-128"/>
                <a:cs typeface="Arial" panose="020B0604020202020204" pitchFamily="34" charset="0"/>
              </a:endParaRPr>
            </a:p>
            <a:p>
              <a:r>
                <a:rPr lang="en-US" sz="1400" dirty="0">
                  <a:effectLst/>
                  <a:latin typeface="Calibri" panose="020F0502020204030204" pitchFamily="34" charset="0"/>
                  <a:ea typeface="MS Mincho" panose="02020609040205080304" pitchFamily="49" charset="-128"/>
                  <a:cs typeface="Times New Roman" panose="02020603050405020304" pitchFamily="18" charset="0"/>
                </a:rPr>
                <a:t> </a:t>
              </a:r>
              <a:endParaRPr lang="en-US" sz="1400" dirty="0"/>
            </a:p>
            <a:p>
              <a:r>
                <a:rPr lang="en-US" sz="1400" dirty="0"/>
                <a:t>Link 2:</a:t>
              </a:r>
            </a:p>
            <a:p>
              <a:r>
                <a:rPr lang="en-US" sz="1400" u="sng" dirty="0">
                  <a:solidFill>
                    <a:srgbClr val="0000FF"/>
                  </a:solidFill>
                  <a:effectLst/>
                  <a:latin typeface="Calibri" panose="020F0502020204030204" pitchFamily="34" charset="0"/>
                  <a:ea typeface="MS Mincho" panose="02020609040205080304" pitchFamily="49" charset="-128"/>
                  <a:cs typeface="Arial" panose="020B0604020202020204" pitchFamily="34" charset="0"/>
                  <a:hlinkClick r:id="rId9"/>
                </a:rPr>
                <a:t>https://www.youtube.com/watch?v=_Kz8Ear71yI</a:t>
              </a:r>
              <a:endParaRPr lang="en-US" sz="1400" dirty="0"/>
            </a:p>
          </p:txBody>
        </p:sp>
      </p:grpSp>
    </p:spTree>
    <p:extLst>
      <p:ext uri="{BB962C8B-B14F-4D97-AF65-F5344CB8AC3E}">
        <p14:creationId xmlns:p14="http://schemas.microsoft.com/office/powerpoint/2010/main" val="366645955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D848D983-0F09-7938-ECBB-5C2EACEA0EDF}"/>
              </a:ext>
            </a:extLst>
          </p:cNvPr>
          <p:cNvGrpSpPr/>
          <p:nvPr/>
        </p:nvGrpSpPr>
        <p:grpSpPr>
          <a:xfrm>
            <a:off x="142102" y="332349"/>
            <a:ext cx="11907795" cy="6043738"/>
            <a:chOff x="142102" y="332349"/>
            <a:chExt cx="11907795" cy="6043738"/>
          </a:xfrm>
        </p:grpSpPr>
        <p:sp>
          <p:nvSpPr>
            <p:cNvPr id="2" name="TextBox 1">
              <a:extLst>
                <a:ext uri="{FF2B5EF4-FFF2-40B4-BE49-F238E27FC236}">
                  <a16:creationId xmlns:a16="http://schemas.microsoft.com/office/drawing/2014/main" id="{4A3D1512-9AFA-46B6-ADFD-D474A296DA81}"/>
                </a:ext>
              </a:extLst>
            </p:cNvPr>
            <p:cNvSpPr txBox="1"/>
            <p:nvPr/>
          </p:nvSpPr>
          <p:spPr>
            <a:xfrm>
              <a:off x="142102" y="332349"/>
              <a:ext cx="1190779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/>
                <a:t>Click the links listed below to go to a video related to the UIL Music Memory selection. Write comments in the boxes to the right of the links.</a:t>
              </a:r>
            </a:p>
          </p:txBody>
        </p:sp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9575D97D-9075-4DA7-8CDA-F48DFCD9902A}"/>
                </a:ext>
              </a:extLst>
            </p:cNvPr>
            <p:cNvGrpSpPr/>
            <p:nvPr/>
          </p:nvGrpSpPr>
          <p:grpSpPr>
            <a:xfrm>
              <a:off x="506627" y="1136822"/>
              <a:ext cx="11145795" cy="5239265"/>
              <a:chOff x="506627" y="1136822"/>
              <a:chExt cx="11145795" cy="5239265"/>
            </a:xfrm>
          </p:grpSpPr>
          <p:sp>
            <p:nvSpPr>
              <p:cNvPr id="3" name="Rectangle 2">
                <a:extLst>
                  <a:ext uri="{FF2B5EF4-FFF2-40B4-BE49-F238E27FC236}">
                    <a16:creationId xmlns:a16="http://schemas.microsoft.com/office/drawing/2014/main" id="{2A4FD108-8DCC-466C-9710-A9579EF5BC62}"/>
                  </a:ext>
                </a:extLst>
              </p:cNvPr>
              <p:cNvSpPr/>
              <p:nvPr/>
            </p:nvSpPr>
            <p:spPr>
              <a:xfrm>
                <a:off x="506627" y="1136822"/>
                <a:ext cx="11145795" cy="5239264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cxnSp>
            <p:nvCxnSpPr>
              <p:cNvPr id="5" name="Straight Connector 4">
                <a:extLst>
                  <a:ext uri="{FF2B5EF4-FFF2-40B4-BE49-F238E27FC236}">
                    <a16:creationId xmlns:a16="http://schemas.microsoft.com/office/drawing/2014/main" id="{1CE76367-A77D-4E09-A1E8-2F3546C07169}"/>
                  </a:ext>
                </a:extLst>
              </p:cNvPr>
              <p:cNvCxnSpPr>
                <a:stCxn id="3" idx="1"/>
                <a:endCxn id="3" idx="3"/>
              </p:cNvCxnSpPr>
              <p:nvPr/>
            </p:nvCxnSpPr>
            <p:spPr>
              <a:xfrm>
                <a:off x="506627" y="3756454"/>
                <a:ext cx="11145795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BFE92CCC-5644-4672-AA1F-935270C5D63B}"/>
                  </a:ext>
                </a:extLst>
              </p:cNvPr>
              <p:cNvSpPr/>
              <p:nvPr/>
            </p:nvSpPr>
            <p:spPr>
              <a:xfrm>
                <a:off x="5997143" y="1136823"/>
                <a:ext cx="2837936" cy="5239264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5DDA331E-B07D-4429-AF21-AA1FF7C7850C}"/>
                </a:ext>
              </a:extLst>
            </p:cNvPr>
            <p:cNvGrpSpPr/>
            <p:nvPr/>
          </p:nvGrpSpPr>
          <p:grpSpPr>
            <a:xfrm>
              <a:off x="572966" y="1198605"/>
              <a:ext cx="8888055" cy="4667522"/>
              <a:chOff x="572966" y="1198605"/>
              <a:chExt cx="8888055" cy="4667522"/>
            </a:xfrm>
          </p:grpSpPr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90092E31-5326-4BF9-A7CC-3361CD8A9DF0}"/>
                  </a:ext>
                </a:extLst>
              </p:cNvPr>
              <p:cNvSpPr txBox="1"/>
              <p:nvPr/>
            </p:nvSpPr>
            <p:spPr>
              <a:xfrm>
                <a:off x="580766" y="1198606"/>
                <a:ext cx="3971793" cy="203132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 err="1"/>
                  <a:t>Lassus</a:t>
                </a:r>
                <a:endParaRPr lang="en-US" sz="1400" dirty="0"/>
              </a:p>
              <a:p>
                <a:r>
                  <a:rPr lang="en-US" sz="1400" dirty="0"/>
                  <a:t>O la, o </a:t>
                </a:r>
                <a:r>
                  <a:rPr lang="en-US" sz="1400" dirty="0" err="1"/>
                  <a:t>che</a:t>
                </a:r>
                <a:r>
                  <a:rPr lang="en-US" sz="1400" dirty="0"/>
                  <a:t> bon </a:t>
                </a:r>
                <a:r>
                  <a:rPr lang="en-US" sz="1400" dirty="0" err="1"/>
                  <a:t>eccho</a:t>
                </a:r>
                <a:r>
                  <a:rPr lang="en-US" sz="1400" dirty="0"/>
                  <a:t> (Echo Song)</a:t>
                </a:r>
              </a:p>
              <a:p>
                <a:endParaRPr lang="en-US" sz="1400" dirty="0"/>
              </a:p>
              <a:p>
                <a:r>
                  <a:rPr lang="en-US" sz="1400" dirty="0"/>
                  <a:t>Link 1:</a:t>
                </a:r>
              </a:p>
              <a:p>
                <a:r>
                  <a:rPr lang="en-US" sz="1400" u="sng" dirty="0">
                    <a:solidFill>
                      <a:srgbClr val="0000FF"/>
                    </a:solidFill>
                    <a:effectLst/>
                    <a:latin typeface="Calibri" panose="020F0502020204030204" pitchFamily="34" charset="0"/>
                    <a:ea typeface="MS Mincho" panose="02020609040205080304" pitchFamily="49" charset="-128"/>
                    <a:cs typeface="Arial" panose="020B0604020202020204" pitchFamily="34" charset="0"/>
                    <a:hlinkClick r:id="rId2"/>
                  </a:rPr>
                  <a:t>https://www.youtube.com/watch?v=F5sNj0p61mI</a:t>
                </a:r>
                <a:r>
                  <a:rPr lang="en-US" sz="1400" dirty="0">
                    <a:effectLst/>
                    <a:latin typeface="Calibri" panose="020F0502020204030204" pitchFamily="34" charset="0"/>
                    <a:ea typeface="MS Mincho" panose="02020609040205080304" pitchFamily="49" charset="-128"/>
                    <a:cs typeface="Arial" panose="020B0604020202020204" pitchFamily="34" charset="0"/>
                  </a:rPr>
                  <a:t> </a:t>
                </a:r>
              </a:p>
              <a:p>
                <a:r>
                  <a:rPr lang="en-US" sz="1400" dirty="0">
                    <a:effectLst/>
                    <a:latin typeface="Calibri" panose="020F0502020204030204" pitchFamily="34" charset="0"/>
                    <a:ea typeface="MS Mincho" panose="02020609040205080304" pitchFamily="49" charset="-128"/>
                    <a:cs typeface="Arial" panose="020B0604020202020204" pitchFamily="34" charset="0"/>
                  </a:rPr>
                  <a:t>(stop at 1:24)</a:t>
                </a:r>
                <a:endParaRPr lang="en-US" sz="1100" dirty="0">
                  <a:effectLst/>
                  <a:latin typeface="Calibri" panose="020F0502020204030204" pitchFamily="34" charset="0"/>
                  <a:ea typeface="MS Mincho" panose="02020609040205080304" pitchFamily="49" charset="-128"/>
                  <a:cs typeface="Times New Roman" panose="02020603050405020304" pitchFamily="18" charset="0"/>
                </a:endParaRPr>
              </a:p>
              <a:p>
                <a:endParaRPr lang="en-US" sz="1400" dirty="0"/>
              </a:p>
              <a:p>
                <a:r>
                  <a:rPr lang="en-US" sz="1400" dirty="0"/>
                  <a:t>Link 2:</a:t>
                </a:r>
              </a:p>
              <a:p>
                <a:r>
                  <a:rPr lang="en-US" sz="1400" u="sng" dirty="0">
                    <a:solidFill>
                      <a:srgbClr val="0000FF"/>
                    </a:solidFill>
                    <a:effectLst/>
                    <a:latin typeface="Calibri" panose="020F0502020204030204" pitchFamily="34" charset="0"/>
                    <a:ea typeface="MS Mincho" panose="02020609040205080304" pitchFamily="49" charset="-128"/>
                    <a:cs typeface="Arial" panose="020B0604020202020204" pitchFamily="34" charset="0"/>
                    <a:hlinkClick r:id="rId3"/>
                  </a:rPr>
                  <a:t>https://www.youtube.com/watch?v=99NSw8aRcDU</a:t>
                </a:r>
                <a:endParaRPr lang="en-US" sz="1400" dirty="0"/>
              </a:p>
            </p:txBody>
          </p:sp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5C27F87E-5A23-420D-8199-41766F468E31}"/>
                  </a:ext>
                </a:extLst>
              </p:cNvPr>
              <p:cNvSpPr txBox="1"/>
              <p:nvPr/>
            </p:nvSpPr>
            <p:spPr>
              <a:xfrm>
                <a:off x="572966" y="3834802"/>
                <a:ext cx="5130002" cy="203132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/>
                  <a:t>Mozart</a:t>
                </a:r>
              </a:p>
              <a:p>
                <a:r>
                  <a:rPr lang="en-US" sz="1400" b="1" dirty="0"/>
                  <a:t>The Magic Flute</a:t>
                </a:r>
              </a:p>
              <a:p>
                <a:r>
                  <a:rPr lang="en-US" sz="1400" dirty="0"/>
                  <a:t>Der </a:t>
                </a:r>
                <a:r>
                  <a:rPr lang="en-US" sz="1400" dirty="0" err="1"/>
                  <a:t>Vogelfänger</a:t>
                </a:r>
                <a:r>
                  <a:rPr lang="en-US" sz="1400" dirty="0"/>
                  <a:t> bin ich ja</a:t>
                </a:r>
              </a:p>
              <a:p>
                <a:endParaRPr lang="en-US" sz="1400" dirty="0"/>
              </a:p>
              <a:p>
                <a:r>
                  <a:rPr lang="en-US" sz="1400" dirty="0"/>
                  <a:t>Link 1:</a:t>
                </a:r>
              </a:p>
              <a:p>
                <a:r>
                  <a:rPr lang="en-US" sz="1400" u="sng" dirty="0">
                    <a:solidFill>
                      <a:srgbClr val="0000FF"/>
                    </a:solidFill>
                    <a:effectLst/>
                    <a:latin typeface="Calibri" panose="020F0502020204030204" pitchFamily="34" charset="0"/>
                    <a:ea typeface="MS Mincho" panose="02020609040205080304" pitchFamily="49" charset="-128"/>
                    <a:cs typeface="Times New Roman" panose="02020603050405020304" pitchFamily="18" charset="0"/>
                    <a:hlinkClick r:id="rId4"/>
                  </a:rPr>
                  <a:t>https://www.youtube.com/watch?v=DpMCRXyW7nk</a:t>
                </a:r>
                <a:endParaRPr lang="en-US" sz="1400" u="sng" dirty="0">
                  <a:solidFill>
                    <a:srgbClr val="0000FF"/>
                  </a:solidFill>
                  <a:effectLst/>
                  <a:latin typeface="Calibri" panose="020F0502020204030204" pitchFamily="34" charset="0"/>
                  <a:ea typeface="MS Mincho" panose="02020609040205080304" pitchFamily="49" charset="-128"/>
                  <a:cs typeface="Times New Roman" panose="02020603050405020304" pitchFamily="18" charset="0"/>
                </a:endParaRPr>
              </a:p>
              <a:p>
                <a:endParaRPr lang="en-US" sz="1400" dirty="0"/>
              </a:p>
              <a:p>
                <a:r>
                  <a:rPr lang="en-US" sz="1400" dirty="0"/>
                  <a:t>Link 2:</a:t>
                </a:r>
              </a:p>
              <a:p>
                <a:r>
                  <a:rPr lang="en-US" sz="1400" u="sng" dirty="0">
                    <a:solidFill>
                      <a:srgbClr val="0000FF"/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  <a:hlinkClick r:id="rId5"/>
                  </a:rPr>
                  <a:t>https://www.youtube.com/watch?v=EMlCDwaq-_A</a:t>
                </a:r>
                <a:endParaRPr lang="en-US" sz="1400" dirty="0"/>
              </a:p>
            </p:txBody>
          </p:sp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760973F5-EEAA-4C16-8AB7-2DB3C5670DCD}"/>
                  </a:ext>
                </a:extLst>
              </p:cNvPr>
              <p:cNvSpPr txBox="1"/>
              <p:nvPr/>
            </p:nvSpPr>
            <p:spPr>
              <a:xfrm>
                <a:off x="6017736" y="1198605"/>
                <a:ext cx="609462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/>
                  <a:t>Link 1</a:t>
                </a:r>
              </a:p>
            </p:txBody>
          </p:sp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086C8B49-F563-4B72-9493-2FBCFF577A11}"/>
                  </a:ext>
                </a:extLst>
              </p:cNvPr>
              <p:cNvSpPr txBox="1"/>
              <p:nvPr/>
            </p:nvSpPr>
            <p:spPr>
              <a:xfrm>
                <a:off x="8851559" y="1202721"/>
                <a:ext cx="609462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/>
                  <a:t>Link 2</a:t>
                </a:r>
              </a:p>
            </p:txBody>
          </p:sp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C3F6BC42-1327-4890-9EFD-1DBE43BDBA6F}"/>
                  </a:ext>
                </a:extLst>
              </p:cNvPr>
              <p:cNvSpPr txBox="1"/>
              <p:nvPr/>
            </p:nvSpPr>
            <p:spPr>
              <a:xfrm>
                <a:off x="6009497" y="3834720"/>
                <a:ext cx="609462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/>
                  <a:t>Link 1</a:t>
                </a:r>
              </a:p>
            </p:txBody>
          </p:sp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9C59E136-9B9D-4399-9E63-54CFA3116271}"/>
                  </a:ext>
                </a:extLst>
              </p:cNvPr>
              <p:cNvSpPr txBox="1"/>
              <p:nvPr/>
            </p:nvSpPr>
            <p:spPr>
              <a:xfrm>
                <a:off x="8843320" y="3838836"/>
                <a:ext cx="609462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/>
                  <a:t>Link 2</a:t>
                </a:r>
              </a:p>
            </p:txBody>
          </p:sp>
        </p:grpSp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5836E281-C202-470E-AFB0-3FF720A91B82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  <a:ext uri="{837473B0-CC2E-450A-ABE3-18F120FF3D39}">
                  <a1611:picAttrSrcUrl xmlns:a1611="http://schemas.microsoft.com/office/drawing/2016/11/main" r:id="rId7"/>
                </a:ext>
              </a:extLst>
            </a:blip>
            <a:stretch>
              <a:fillRect/>
            </a:stretch>
          </p:blipFill>
          <p:spPr>
            <a:xfrm>
              <a:off x="4593868" y="1308835"/>
              <a:ext cx="931484" cy="1398319"/>
            </a:xfrm>
            <a:prstGeom prst="rect">
              <a:avLst/>
            </a:prstGeom>
          </p:spPr>
        </p:pic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41658A9D-83FC-4218-9A2B-33829621FA6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  <a:ext uri="{837473B0-CC2E-450A-ABE3-18F120FF3D39}">
                  <a1611:picAttrSrcUrl xmlns:a1611="http://schemas.microsoft.com/office/drawing/2016/11/main" r:id="rId9"/>
                </a:ext>
              </a:extLst>
            </a:blip>
            <a:srcRect l="1" t="-2163" r="-7487" b="-9084"/>
            <a:stretch/>
          </p:blipFill>
          <p:spPr>
            <a:xfrm>
              <a:off x="4774574" y="3966074"/>
              <a:ext cx="790584" cy="136071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78575395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Group 20">
            <a:extLst>
              <a:ext uri="{FF2B5EF4-FFF2-40B4-BE49-F238E27FC236}">
                <a16:creationId xmlns:a16="http://schemas.microsoft.com/office/drawing/2014/main" id="{53010902-A631-2E8E-D5DD-7BA75CF2FABF}"/>
              </a:ext>
            </a:extLst>
          </p:cNvPr>
          <p:cNvGrpSpPr/>
          <p:nvPr/>
        </p:nvGrpSpPr>
        <p:grpSpPr>
          <a:xfrm>
            <a:off x="142102" y="332349"/>
            <a:ext cx="11907795" cy="6043738"/>
            <a:chOff x="142102" y="332349"/>
            <a:chExt cx="11907795" cy="6043738"/>
          </a:xfrm>
        </p:grpSpPr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D848D983-0F09-7938-ECBB-5C2EACEA0EDF}"/>
                </a:ext>
              </a:extLst>
            </p:cNvPr>
            <p:cNvGrpSpPr/>
            <p:nvPr/>
          </p:nvGrpSpPr>
          <p:grpSpPr>
            <a:xfrm>
              <a:off x="142102" y="332349"/>
              <a:ext cx="11907795" cy="6043738"/>
              <a:chOff x="142102" y="332349"/>
              <a:chExt cx="11907795" cy="6043738"/>
            </a:xfrm>
          </p:grpSpPr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4A3D1512-9AFA-46B6-ADFD-D474A296DA81}"/>
                  </a:ext>
                </a:extLst>
              </p:cNvPr>
              <p:cNvSpPr txBox="1"/>
              <p:nvPr/>
            </p:nvSpPr>
            <p:spPr>
              <a:xfrm>
                <a:off x="142102" y="332349"/>
                <a:ext cx="11907795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600" dirty="0"/>
                  <a:t>Click the links listed below to go to a video related to the UIL Music Memory selection. Write comments in the boxes to the right of the links.</a:t>
                </a:r>
              </a:p>
            </p:txBody>
          </p:sp>
          <p:grpSp>
            <p:nvGrpSpPr>
              <p:cNvPr id="14" name="Group 13">
                <a:extLst>
                  <a:ext uri="{FF2B5EF4-FFF2-40B4-BE49-F238E27FC236}">
                    <a16:creationId xmlns:a16="http://schemas.microsoft.com/office/drawing/2014/main" id="{9575D97D-9075-4DA7-8CDA-F48DFCD9902A}"/>
                  </a:ext>
                </a:extLst>
              </p:cNvPr>
              <p:cNvGrpSpPr/>
              <p:nvPr/>
            </p:nvGrpSpPr>
            <p:grpSpPr>
              <a:xfrm>
                <a:off x="506627" y="1136822"/>
                <a:ext cx="11145795" cy="5239265"/>
                <a:chOff x="506627" y="1136822"/>
                <a:chExt cx="11145795" cy="5239265"/>
              </a:xfrm>
            </p:grpSpPr>
            <p:sp>
              <p:nvSpPr>
                <p:cNvPr id="3" name="Rectangle 2">
                  <a:extLst>
                    <a:ext uri="{FF2B5EF4-FFF2-40B4-BE49-F238E27FC236}">
                      <a16:creationId xmlns:a16="http://schemas.microsoft.com/office/drawing/2014/main" id="{2A4FD108-8DCC-466C-9710-A9579EF5BC62}"/>
                    </a:ext>
                  </a:extLst>
                </p:cNvPr>
                <p:cNvSpPr/>
                <p:nvPr/>
              </p:nvSpPr>
              <p:spPr>
                <a:xfrm>
                  <a:off x="506627" y="1136822"/>
                  <a:ext cx="11145795" cy="5239264"/>
                </a:xfrm>
                <a:prstGeom prst="rect">
                  <a:avLst/>
                </a:prstGeom>
                <a:no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cxnSp>
              <p:nvCxnSpPr>
                <p:cNvPr id="5" name="Straight Connector 4">
                  <a:extLst>
                    <a:ext uri="{FF2B5EF4-FFF2-40B4-BE49-F238E27FC236}">
                      <a16:creationId xmlns:a16="http://schemas.microsoft.com/office/drawing/2014/main" id="{1CE76367-A77D-4E09-A1E8-2F3546C07169}"/>
                    </a:ext>
                  </a:extLst>
                </p:cNvPr>
                <p:cNvCxnSpPr>
                  <a:stCxn id="3" idx="1"/>
                  <a:endCxn id="3" idx="3"/>
                </p:cNvCxnSpPr>
                <p:nvPr/>
              </p:nvCxnSpPr>
              <p:spPr>
                <a:xfrm>
                  <a:off x="506627" y="3756454"/>
                  <a:ext cx="11145795" cy="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8" name="Rectangle 7">
                  <a:extLst>
                    <a:ext uri="{FF2B5EF4-FFF2-40B4-BE49-F238E27FC236}">
                      <a16:creationId xmlns:a16="http://schemas.microsoft.com/office/drawing/2014/main" id="{BFE92CCC-5644-4672-AA1F-935270C5D63B}"/>
                    </a:ext>
                  </a:extLst>
                </p:cNvPr>
                <p:cNvSpPr/>
                <p:nvPr/>
              </p:nvSpPr>
              <p:spPr>
                <a:xfrm>
                  <a:off x="5997143" y="1136823"/>
                  <a:ext cx="2837936" cy="5239264"/>
                </a:xfrm>
                <a:prstGeom prst="rect">
                  <a:avLst/>
                </a:prstGeom>
                <a:no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5" name="Group 14">
                <a:extLst>
                  <a:ext uri="{FF2B5EF4-FFF2-40B4-BE49-F238E27FC236}">
                    <a16:creationId xmlns:a16="http://schemas.microsoft.com/office/drawing/2014/main" id="{5DDA331E-B07D-4429-AF21-AA1FF7C7850C}"/>
                  </a:ext>
                </a:extLst>
              </p:cNvPr>
              <p:cNvGrpSpPr/>
              <p:nvPr/>
            </p:nvGrpSpPr>
            <p:grpSpPr>
              <a:xfrm>
                <a:off x="572966" y="1198605"/>
                <a:ext cx="8888055" cy="4667522"/>
                <a:chOff x="572966" y="1198605"/>
                <a:chExt cx="8888055" cy="4667522"/>
              </a:xfrm>
            </p:grpSpPr>
            <p:sp>
              <p:nvSpPr>
                <p:cNvPr id="6" name="TextBox 5">
                  <a:extLst>
                    <a:ext uri="{FF2B5EF4-FFF2-40B4-BE49-F238E27FC236}">
                      <a16:creationId xmlns:a16="http://schemas.microsoft.com/office/drawing/2014/main" id="{90092E31-5326-4BF9-A7CC-3361CD8A9DF0}"/>
                    </a:ext>
                  </a:extLst>
                </p:cNvPr>
                <p:cNvSpPr txBox="1"/>
                <p:nvPr/>
              </p:nvSpPr>
              <p:spPr>
                <a:xfrm>
                  <a:off x="580766" y="1198606"/>
                  <a:ext cx="5094921" cy="203132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400" dirty="0"/>
                    <a:t>Mussorgsky</a:t>
                  </a:r>
                </a:p>
                <a:p>
                  <a:r>
                    <a:rPr lang="en-US" sz="1400" b="1" dirty="0"/>
                    <a:t>Pictures at an Exhibition</a:t>
                  </a:r>
                </a:p>
                <a:p>
                  <a:r>
                    <a:rPr lang="en-US" sz="1400" dirty="0"/>
                    <a:t>Promenade</a:t>
                  </a:r>
                </a:p>
                <a:p>
                  <a:endParaRPr lang="en-US" sz="1400" dirty="0"/>
                </a:p>
                <a:p>
                  <a:r>
                    <a:rPr lang="en-US" sz="1400" dirty="0"/>
                    <a:t>Link 1:</a:t>
                  </a:r>
                </a:p>
                <a:p>
                  <a:r>
                    <a:rPr lang="en-US" sz="1400" u="sng" dirty="0">
                      <a:solidFill>
                        <a:srgbClr val="0000FF"/>
                      </a:solidFill>
                      <a:effectLst/>
                      <a:latin typeface="Calibri" panose="020F0502020204030204" pitchFamily="34" charset="0"/>
                      <a:ea typeface="MS Mincho" panose="02020609040205080304" pitchFamily="49" charset="-128"/>
                      <a:cs typeface="Times New Roman" panose="02020603050405020304" pitchFamily="18" charset="0"/>
                      <a:hlinkClick r:id="rId2"/>
                    </a:rPr>
                    <a:t>http://www.stmoroky.com/reviews/gallery/pictures/hartmann.htm</a:t>
                  </a:r>
                  <a:endParaRPr lang="en-US" sz="1400" u="sng" dirty="0">
                    <a:solidFill>
                      <a:srgbClr val="0000FF"/>
                    </a:solidFill>
                    <a:effectLst/>
                    <a:latin typeface="Calibri" panose="020F0502020204030204" pitchFamily="34" charset="0"/>
                    <a:ea typeface="MS Mincho" panose="02020609040205080304" pitchFamily="49" charset="-128"/>
                    <a:cs typeface="Times New Roman" panose="02020603050405020304" pitchFamily="18" charset="0"/>
                  </a:endParaRPr>
                </a:p>
                <a:p>
                  <a:endParaRPr lang="en-US" sz="1400" dirty="0"/>
                </a:p>
                <a:p>
                  <a:r>
                    <a:rPr lang="en-US" sz="1400" dirty="0"/>
                    <a:t>Link 2:</a:t>
                  </a:r>
                </a:p>
                <a:p>
                  <a:r>
                    <a:rPr lang="en-US" sz="1400" u="sng" dirty="0">
                      <a:solidFill>
                        <a:srgbClr val="0000FF"/>
                      </a:solidFill>
                      <a:effectLst/>
                      <a:latin typeface="Calibri" panose="020F0502020204030204" pitchFamily="34" charset="0"/>
                      <a:ea typeface="MS Mincho" panose="02020609040205080304" pitchFamily="49" charset="-128"/>
                      <a:cs typeface="Times New Roman" panose="02020603050405020304" pitchFamily="18" charset="0"/>
                      <a:hlinkClick r:id="rId3"/>
                    </a:rPr>
                    <a:t>https://www.youtube.com/watch?v=_5r8sa863Ts</a:t>
                  </a:r>
                  <a:r>
                    <a:rPr lang="en-US" sz="1400" dirty="0">
                      <a:effectLst/>
                      <a:latin typeface="Calibri" panose="020F0502020204030204" pitchFamily="34" charset="0"/>
                      <a:ea typeface="MS Mincho" panose="02020609040205080304" pitchFamily="49" charset="-128"/>
                      <a:cs typeface="Times New Roman" panose="02020603050405020304" pitchFamily="18" charset="0"/>
                    </a:rPr>
                    <a:t> </a:t>
                  </a:r>
                  <a:endParaRPr lang="en-US" sz="1400" dirty="0"/>
                </a:p>
              </p:txBody>
            </p:sp>
            <p:sp>
              <p:nvSpPr>
                <p:cNvPr id="7" name="TextBox 6">
                  <a:extLst>
                    <a:ext uri="{FF2B5EF4-FFF2-40B4-BE49-F238E27FC236}">
                      <a16:creationId xmlns:a16="http://schemas.microsoft.com/office/drawing/2014/main" id="{5C27F87E-5A23-420D-8199-41766F468E31}"/>
                    </a:ext>
                  </a:extLst>
                </p:cNvPr>
                <p:cNvSpPr txBox="1"/>
                <p:nvPr/>
              </p:nvSpPr>
              <p:spPr>
                <a:xfrm>
                  <a:off x="572966" y="3834802"/>
                  <a:ext cx="5102721" cy="203132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400" dirty="0"/>
                    <a:t>Price</a:t>
                  </a:r>
                </a:p>
                <a:p>
                  <a:r>
                    <a:rPr lang="en-US" sz="1400" b="1" dirty="0"/>
                    <a:t>Symphony No. 1</a:t>
                  </a:r>
                </a:p>
                <a:p>
                  <a:r>
                    <a:rPr lang="en-US" sz="1400" dirty="0"/>
                    <a:t>Movement 4. Finale</a:t>
                  </a:r>
                </a:p>
                <a:p>
                  <a:endParaRPr lang="en-US" sz="1400" dirty="0"/>
                </a:p>
                <a:p>
                  <a:r>
                    <a:rPr lang="en-US" sz="1400" dirty="0"/>
                    <a:t>Link 1:</a:t>
                  </a:r>
                </a:p>
                <a:p>
                  <a:r>
                    <a:rPr lang="en-US" sz="1400" u="sng" dirty="0">
                      <a:solidFill>
                        <a:srgbClr val="0000FF"/>
                      </a:solidFill>
                      <a:effectLst/>
                      <a:latin typeface="Calibri" panose="020F0502020204030204" pitchFamily="34" charset="0"/>
                      <a:ea typeface="MS Mincho" panose="02020609040205080304" pitchFamily="49" charset="-128"/>
                      <a:cs typeface="Calibri" panose="020F0502020204030204" pitchFamily="34" charset="0"/>
                      <a:hlinkClick r:id="rId4"/>
                    </a:rPr>
                    <a:t>https://www.youtube.com/watch?v=CH8zsdkPhAE</a:t>
                  </a:r>
                  <a:endParaRPr lang="en-US" sz="1400" u="sng" dirty="0">
                    <a:solidFill>
                      <a:srgbClr val="0000FF"/>
                    </a:solidFill>
                    <a:effectLst/>
                    <a:latin typeface="Calibri" panose="020F0502020204030204" pitchFamily="34" charset="0"/>
                    <a:ea typeface="MS Mincho" panose="02020609040205080304" pitchFamily="49" charset="-128"/>
                    <a:cs typeface="Calibri" panose="020F0502020204030204" pitchFamily="34" charset="0"/>
                  </a:endParaRPr>
                </a:p>
                <a:p>
                  <a:endParaRPr lang="en-US" sz="1400" dirty="0"/>
                </a:p>
                <a:p>
                  <a:r>
                    <a:rPr lang="en-US" sz="1400" dirty="0"/>
                    <a:t>Link 2:</a:t>
                  </a:r>
                </a:p>
                <a:p>
                  <a:pPr marR="228600">
                    <a:spcBef>
                      <a:spcPts val="0"/>
                    </a:spcBef>
                    <a:spcAft>
                      <a:spcPts val="0"/>
                    </a:spcAft>
                  </a:pPr>
                  <a:r>
                    <a:rPr lang="en-US" sz="1400" u="sng" dirty="0">
                      <a:solidFill>
                        <a:srgbClr val="0000FF"/>
                      </a:solidFill>
                      <a:effectLst/>
                      <a:latin typeface="Calibri" panose="020F0502020204030204" pitchFamily="34" charset="0"/>
                      <a:ea typeface="MS Mincho" panose="02020609040205080304" pitchFamily="49" charset="-128"/>
                      <a:cs typeface="Calibri" panose="020F0502020204030204" pitchFamily="34" charset="0"/>
                      <a:hlinkClick r:id="rId5"/>
                    </a:rPr>
                    <a:t>https://www.youtube.com/watch?v=gMKNS8sqlcg</a:t>
                  </a:r>
                  <a:r>
                    <a:rPr lang="en-US" sz="1400" dirty="0">
                      <a:solidFill>
                        <a:srgbClr val="000000"/>
                      </a:solidFill>
                      <a:effectLst/>
                      <a:latin typeface="Calibri" panose="020F0502020204030204" pitchFamily="34" charset="0"/>
                      <a:ea typeface="MS Mincho" panose="02020609040205080304" pitchFamily="49" charset="-128"/>
                      <a:cs typeface="Calibri" panose="020F0502020204030204" pitchFamily="34" charset="0"/>
                    </a:rPr>
                    <a:t> (start at 0:58)</a:t>
                  </a:r>
                  <a:endParaRPr lang="en-US" sz="1100" dirty="0">
                    <a:effectLst/>
                    <a:latin typeface="Calibri" panose="020F0502020204030204" pitchFamily="34" charset="0"/>
                    <a:ea typeface="MS Mincho" panose="02020609040205080304" pitchFamily="49" charset="-128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0" name="TextBox 9">
                  <a:extLst>
                    <a:ext uri="{FF2B5EF4-FFF2-40B4-BE49-F238E27FC236}">
                      <a16:creationId xmlns:a16="http://schemas.microsoft.com/office/drawing/2014/main" id="{760973F5-EEAA-4C16-8AB7-2DB3C5670DCD}"/>
                    </a:ext>
                  </a:extLst>
                </p:cNvPr>
                <p:cNvSpPr txBox="1"/>
                <p:nvPr/>
              </p:nvSpPr>
              <p:spPr>
                <a:xfrm>
                  <a:off x="6017736" y="1198605"/>
                  <a:ext cx="609462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400" dirty="0"/>
                    <a:t>Link 1</a:t>
                  </a:r>
                </a:p>
              </p:txBody>
            </p:sp>
            <p:sp>
              <p:nvSpPr>
                <p:cNvPr id="11" name="TextBox 10">
                  <a:extLst>
                    <a:ext uri="{FF2B5EF4-FFF2-40B4-BE49-F238E27FC236}">
                      <a16:creationId xmlns:a16="http://schemas.microsoft.com/office/drawing/2014/main" id="{086C8B49-F563-4B72-9493-2FBCFF577A11}"/>
                    </a:ext>
                  </a:extLst>
                </p:cNvPr>
                <p:cNvSpPr txBox="1"/>
                <p:nvPr/>
              </p:nvSpPr>
              <p:spPr>
                <a:xfrm>
                  <a:off x="8851559" y="1202721"/>
                  <a:ext cx="609462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400" dirty="0"/>
                    <a:t>Link 2</a:t>
                  </a:r>
                </a:p>
              </p:txBody>
            </p:sp>
            <p:sp>
              <p:nvSpPr>
                <p:cNvPr id="12" name="TextBox 11">
                  <a:extLst>
                    <a:ext uri="{FF2B5EF4-FFF2-40B4-BE49-F238E27FC236}">
                      <a16:creationId xmlns:a16="http://schemas.microsoft.com/office/drawing/2014/main" id="{C3F6BC42-1327-4890-9EFD-1DBE43BDBA6F}"/>
                    </a:ext>
                  </a:extLst>
                </p:cNvPr>
                <p:cNvSpPr txBox="1"/>
                <p:nvPr/>
              </p:nvSpPr>
              <p:spPr>
                <a:xfrm>
                  <a:off x="6009497" y="3834720"/>
                  <a:ext cx="609462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400" dirty="0"/>
                    <a:t>Link 1</a:t>
                  </a:r>
                </a:p>
              </p:txBody>
            </p:sp>
            <p:sp>
              <p:nvSpPr>
                <p:cNvPr id="13" name="TextBox 12">
                  <a:extLst>
                    <a:ext uri="{FF2B5EF4-FFF2-40B4-BE49-F238E27FC236}">
                      <a16:creationId xmlns:a16="http://schemas.microsoft.com/office/drawing/2014/main" id="{9C59E136-9B9D-4399-9E63-54CFA3116271}"/>
                    </a:ext>
                  </a:extLst>
                </p:cNvPr>
                <p:cNvSpPr txBox="1"/>
                <p:nvPr/>
              </p:nvSpPr>
              <p:spPr>
                <a:xfrm>
                  <a:off x="8843320" y="3838836"/>
                  <a:ext cx="609462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400" dirty="0"/>
                    <a:t>Link 2</a:t>
                  </a:r>
                </a:p>
              </p:txBody>
            </p:sp>
          </p:grpSp>
        </p:grpSp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id="{51B99161-95C8-D8A1-B8C6-F45D38A5B25A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  <a:ext uri="{837473B0-CC2E-450A-ABE3-18F120FF3D39}">
                  <a1611:picAttrSrcUrl xmlns:a1611="http://schemas.microsoft.com/office/drawing/2016/11/main" r:id="rId7"/>
                </a:ext>
              </a:extLst>
            </a:blip>
            <a:stretch>
              <a:fillRect/>
            </a:stretch>
          </p:blipFill>
          <p:spPr>
            <a:xfrm>
              <a:off x="4758478" y="4014824"/>
              <a:ext cx="931484" cy="1398319"/>
            </a:xfrm>
            <a:prstGeom prst="rect">
              <a:avLst/>
            </a:prstGeom>
          </p:spPr>
        </p:pic>
        <p:pic>
          <p:nvPicPr>
            <p:cNvPr id="20" name="Picture 19">
              <a:extLst>
                <a:ext uri="{FF2B5EF4-FFF2-40B4-BE49-F238E27FC236}">
                  <a16:creationId xmlns:a16="http://schemas.microsoft.com/office/drawing/2014/main" id="{2504D981-F7E6-22B2-5C40-75C9587ADF3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  <a:ext uri="{837473B0-CC2E-450A-ABE3-18F120FF3D39}">
                  <a1611:picAttrSrcUrl xmlns:a1611="http://schemas.microsoft.com/office/drawing/2016/11/main" r:id="rId9"/>
                </a:ext>
              </a:extLst>
            </a:blip>
            <a:srcRect l="1" t="-13316" r="-7487" b="27471"/>
            <a:stretch/>
          </p:blipFill>
          <p:spPr>
            <a:xfrm>
              <a:off x="5006352" y="1197427"/>
              <a:ext cx="790584" cy="105001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01219863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D848D983-0F09-7938-ECBB-5C2EACEA0EDF}"/>
              </a:ext>
            </a:extLst>
          </p:cNvPr>
          <p:cNvGrpSpPr/>
          <p:nvPr/>
        </p:nvGrpSpPr>
        <p:grpSpPr>
          <a:xfrm>
            <a:off x="142102" y="332349"/>
            <a:ext cx="11907795" cy="6043738"/>
            <a:chOff x="142102" y="332349"/>
            <a:chExt cx="11907795" cy="6043738"/>
          </a:xfrm>
        </p:grpSpPr>
        <p:sp>
          <p:nvSpPr>
            <p:cNvPr id="2" name="TextBox 1">
              <a:extLst>
                <a:ext uri="{FF2B5EF4-FFF2-40B4-BE49-F238E27FC236}">
                  <a16:creationId xmlns:a16="http://schemas.microsoft.com/office/drawing/2014/main" id="{4A3D1512-9AFA-46B6-ADFD-D474A296DA81}"/>
                </a:ext>
              </a:extLst>
            </p:cNvPr>
            <p:cNvSpPr txBox="1"/>
            <p:nvPr/>
          </p:nvSpPr>
          <p:spPr>
            <a:xfrm>
              <a:off x="142102" y="332349"/>
              <a:ext cx="1190779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/>
                <a:t>Click the links listed below to go to a video related to the UIL Music Memory selection. Write comments in the boxes to the right of the links.</a:t>
              </a:r>
            </a:p>
          </p:txBody>
        </p:sp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9575D97D-9075-4DA7-8CDA-F48DFCD9902A}"/>
                </a:ext>
              </a:extLst>
            </p:cNvPr>
            <p:cNvGrpSpPr/>
            <p:nvPr/>
          </p:nvGrpSpPr>
          <p:grpSpPr>
            <a:xfrm>
              <a:off x="506627" y="1136822"/>
              <a:ext cx="11145795" cy="5239265"/>
              <a:chOff x="506627" y="1136822"/>
              <a:chExt cx="11145795" cy="5239265"/>
            </a:xfrm>
          </p:grpSpPr>
          <p:sp>
            <p:nvSpPr>
              <p:cNvPr id="3" name="Rectangle 2">
                <a:extLst>
                  <a:ext uri="{FF2B5EF4-FFF2-40B4-BE49-F238E27FC236}">
                    <a16:creationId xmlns:a16="http://schemas.microsoft.com/office/drawing/2014/main" id="{2A4FD108-8DCC-466C-9710-A9579EF5BC62}"/>
                  </a:ext>
                </a:extLst>
              </p:cNvPr>
              <p:cNvSpPr/>
              <p:nvPr/>
            </p:nvSpPr>
            <p:spPr>
              <a:xfrm>
                <a:off x="506627" y="1136822"/>
                <a:ext cx="11145795" cy="5239264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cxnSp>
            <p:nvCxnSpPr>
              <p:cNvPr id="5" name="Straight Connector 4">
                <a:extLst>
                  <a:ext uri="{FF2B5EF4-FFF2-40B4-BE49-F238E27FC236}">
                    <a16:creationId xmlns:a16="http://schemas.microsoft.com/office/drawing/2014/main" id="{1CE76367-A77D-4E09-A1E8-2F3546C07169}"/>
                  </a:ext>
                </a:extLst>
              </p:cNvPr>
              <p:cNvCxnSpPr>
                <a:stCxn id="3" idx="1"/>
                <a:endCxn id="3" idx="3"/>
              </p:cNvCxnSpPr>
              <p:nvPr/>
            </p:nvCxnSpPr>
            <p:spPr>
              <a:xfrm>
                <a:off x="506627" y="3756454"/>
                <a:ext cx="11145795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BFE92CCC-5644-4672-AA1F-935270C5D63B}"/>
                  </a:ext>
                </a:extLst>
              </p:cNvPr>
              <p:cNvSpPr/>
              <p:nvPr/>
            </p:nvSpPr>
            <p:spPr>
              <a:xfrm>
                <a:off x="5997143" y="1136823"/>
                <a:ext cx="2837936" cy="5239264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5DDA331E-B07D-4429-AF21-AA1FF7C7850C}"/>
                </a:ext>
              </a:extLst>
            </p:cNvPr>
            <p:cNvGrpSpPr/>
            <p:nvPr/>
          </p:nvGrpSpPr>
          <p:grpSpPr>
            <a:xfrm>
              <a:off x="572966" y="1198605"/>
              <a:ext cx="8888055" cy="4882966"/>
              <a:chOff x="572966" y="1198605"/>
              <a:chExt cx="8888055" cy="4882966"/>
            </a:xfrm>
          </p:grpSpPr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90092E31-5326-4BF9-A7CC-3361CD8A9DF0}"/>
                  </a:ext>
                </a:extLst>
              </p:cNvPr>
              <p:cNvSpPr txBox="1"/>
              <p:nvPr/>
            </p:nvSpPr>
            <p:spPr>
              <a:xfrm>
                <a:off x="580766" y="1198606"/>
                <a:ext cx="5352299" cy="224676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/>
                  <a:t>Reed, Alfred</a:t>
                </a:r>
              </a:p>
              <a:p>
                <a:r>
                  <a:rPr lang="en-US" sz="1400" b="1" dirty="0"/>
                  <a:t>Armenian Dances (Part 1)</a:t>
                </a:r>
              </a:p>
              <a:p>
                <a:r>
                  <a:rPr lang="en-US" sz="1400" dirty="0" err="1"/>
                  <a:t>Gna</a:t>
                </a:r>
                <a:r>
                  <a:rPr lang="en-US" sz="1400" dirty="0"/>
                  <a:t>, </a:t>
                </a:r>
                <a:r>
                  <a:rPr lang="en-US" sz="1400" dirty="0" err="1"/>
                  <a:t>Gna</a:t>
                </a:r>
                <a:r>
                  <a:rPr lang="en-US" sz="1400" dirty="0"/>
                  <a:t> (Go, Go)</a:t>
                </a:r>
              </a:p>
              <a:p>
                <a:endParaRPr lang="en-US" sz="1400" dirty="0"/>
              </a:p>
              <a:p>
                <a:r>
                  <a:rPr lang="en-US" sz="1400" dirty="0"/>
                  <a:t>Link 1:</a:t>
                </a:r>
              </a:p>
              <a:p>
                <a:r>
                  <a:rPr lang="en-US" sz="1400" u="sng" dirty="0">
                    <a:solidFill>
                      <a:srgbClr val="0000FF"/>
                    </a:solidFill>
                    <a:effectLst/>
                    <a:latin typeface="Calibri" panose="020F0502020204030204" pitchFamily="34" charset="0"/>
                    <a:ea typeface="MS Mincho" panose="02020609040205080304" pitchFamily="49" charset="-128"/>
                    <a:cs typeface="Calibri" panose="020F0502020204030204" pitchFamily="34" charset="0"/>
                    <a:hlinkClick r:id="rId2"/>
                  </a:rPr>
                  <a:t>https://www.youtube.com/watch?v=ItHrM-I_F3I</a:t>
                </a:r>
                <a:r>
                  <a:rPr lang="en-US" sz="1400" dirty="0"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  <a:ea typeface="MS Mincho" panose="02020609040205080304" pitchFamily="49" charset="-128"/>
                    <a:cs typeface="Calibri" panose="020F0502020204030204" pitchFamily="34" charset="0"/>
                  </a:rPr>
                  <a:t> </a:t>
                </a:r>
              </a:p>
              <a:p>
                <a:r>
                  <a:rPr lang="en-US" sz="1400" dirty="0"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  <a:ea typeface="MS Mincho" panose="02020609040205080304" pitchFamily="49" charset="-128"/>
                    <a:cs typeface="Calibri" panose="020F0502020204030204" pitchFamily="34" charset="0"/>
                  </a:rPr>
                  <a:t>(11:37-14:26)</a:t>
                </a:r>
                <a:endParaRPr lang="en-US" sz="1100" dirty="0">
                  <a:effectLst/>
                  <a:latin typeface="Calibri" panose="020F0502020204030204" pitchFamily="34" charset="0"/>
                  <a:ea typeface="MS Mincho" panose="02020609040205080304" pitchFamily="49" charset="-128"/>
                  <a:cs typeface="Times New Roman" panose="02020603050405020304" pitchFamily="18" charset="0"/>
                </a:endParaRPr>
              </a:p>
              <a:p>
                <a:endParaRPr lang="en-US" sz="1400" dirty="0"/>
              </a:p>
              <a:p>
                <a:r>
                  <a:rPr lang="en-US" sz="1400" dirty="0"/>
                  <a:t>Link 2:</a:t>
                </a:r>
              </a:p>
              <a:p>
                <a:pPr marR="228600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1400" u="sng" dirty="0">
                    <a:solidFill>
                      <a:srgbClr val="0000FF"/>
                    </a:solidFill>
                    <a:effectLst/>
                    <a:latin typeface="Calibri" panose="020F0502020204030204" pitchFamily="34" charset="0"/>
                    <a:ea typeface="MS Mincho" panose="02020609040205080304" pitchFamily="49" charset="-128"/>
                    <a:cs typeface="Calibri" panose="020F0502020204030204" pitchFamily="34" charset="0"/>
                    <a:hlinkClick r:id="rId3"/>
                  </a:rPr>
                  <a:t>https://www.youtube.com/watch?v=D0aKPALW4hM</a:t>
                </a:r>
                <a:r>
                  <a:rPr lang="en-US" sz="1400" dirty="0"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  <a:ea typeface="MS Mincho" panose="02020609040205080304" pitchFamily="49" charset="-128"/>
                    <a:cs typeface="Calibri" panose="020F0502020204030204" pitchFamily="34" charset="0"/>
                  </a:rPr>
                  <a:t> (begin at 8:21)</a:t>
                </a:r>
                <a:endParaRPr lang="en-US" sz="1100" dirty="0">
                  <a:effectLst/>
                  <a:latin typeface="Calibri" panose="020F0502020204030204" pitchFamily="34" charset="0"/>
                  <a:ea typeface="MS Mincho" panose="02020609040205080304" pitchFamily="49" charset="-128"/>
                  <a:cs typeface="Times New Roman" panose="02020603050405020304" pitchFamily="18" charset="0"/>
                </a:endParaRPr>
              </a:p>
            </p:txBody>
          </p:sp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5C27F87E-5A23-420D-8199-41766F468E31}"/>
                  </a:ext>
                </a:extLst>
              </p:cNvPr>
              <p:cNvSpPr txBox="1"/>
              <p:nvPr/>
            </p:nvSpPr>
            <p:spPr>
              <a:xfrm>
                <a:off x="572966" y="3834802"/>
                <a:ext cx="5189205" cy="224676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/>
                  <a:t>Rossini</a:t>
                </a:r>
              </a:p>
              <a:p>
                <a:r>
                  <a:rPr lang="en-US" sz="1400" b="1" dirty="0"/>
                  <a:t>The Barber of Seville</a:t>
                </a:r>
              </a:p>
              <a:p>
                <a:r>
                  <a:rPr lang="en-US" sz="1400" dirty="0" err="1"/>
                  <a:t>Zitti</a:t>
                </a:r>
                <a:r>
                  <a:rPr lang="en-US" sz="1400" dirty="0"/>
                  <a:t>, </a:t>
                </a:r>
                <a:r>
                  <a:rPr lang="en-US" sz="1400" dirty="0" err="1"/>
                  <a:t>zitti</a:t>
                </a:r>
                <a:r>
                  <a:rPr lang="en-US" sz="1400" dirty="0"/>
                  <a:t>, piano, piano</a:t>
                </a:r>
              </a:p>
              <a:p>
                <a:endParaRPr lang="en-US" sz="1400" dirty="0"/>
              </a:p>
              <a:p>
                <a:r>
                  <a:rPr lang="en-US" sz="1400" dirty="0"/>
                  <a:t>Link 1:</a:t>
                </a:r>
              </a:p>
              <a:p>
                <a:pPr marR="228600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1400" u="sng" dirty="0">
                    <a:solidFill>
                      <a:srgbClr val="0000FF"/>
                    </a:solidFill>
                    <a:effectLst/>
                    <a:latin typeface="Calibri" panose="020F0502020204030204" pitchFamily="34" charset="0"/>
                    <a:ea typeface="MS Mincho" panose="02020609040205080304" pitchFamily="49" charset="-128"/>
                    <a:cs typeface="Arial" panose="020B0604020202020204" pitchFamily="34" charset="0"/>
                    <a:hlinkClick r:id="rId4"/>
                  </a:rPr>
                  <a:t>http://www.youtube.com/watch?v=yeIMP2YPaVM</a:t>
                </a:r>
                <a:r>
                  <a:rPr lang="en-US" sz="1400" dirty="0">
                    <a:effectLst/>
                    <a:latin typeface="Calibri" panose="020F0502020204030204" pitchFamily="34" charset="0"/>
                    <a:ea typeface="MS Mincho" panose="02020609040205080304" pitchFamily="49" charset="-128"/>
                    <a:cs typeface="Arial" panose="020B0604020202020204" pitchFamily="34" charset="0"/>
                  </a:rPr>
                  <a:t> </a:t>
                </a:r>
              </a:p>
              <a:p>
                <a:pPr marR="228600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1400" dirty="0">
                    <a:effectLst/>
                    <a:latin typeface="Calibri" panose="020F0502020204030204" pitchFamily="34" charset="0"/>
                    <a:ea typeface="MS Mincho" panose="02020609040205080304" pitchFamily="49" charset="-128"/>
                    <a:cs typeface="Arial" panose="020B0604020202020204" pitchFamily="34" charset="0"/>
                  </a:rPr>
                  <a:t>(begin at 4:54)</a:t>
                </a:r>
                <a:endParaRPr lang="en-US" sz="1100" dirty="0">
                  <a:effectLst/>
                  <a:latin typeface="Calibri" panose="020F0502020204030204" pitchFamily="34" charset="0"/>
                  <a:ea typeface="MS Mincho" panose="02020609040205080304" pitchFamily="49" charset="-128"/>
                  <a:cs typeface="Times New Roman" panose="02020603050405020304" pitchFamily="18" charset="0"/>
                </a:endParaRPr>
              </a:p>
              <a:p>
                <a:endParaRPr lang="en-US" sz="1400" dirty="0"/>
              </a:p>
              <a:p>
                <a:r>
                  <a:rPr lang="en-US" sz="1400" dirty="0"/>
                  <a:t>Link 2:</a:t>
                </a:r>
              </a:p>
              <a:p>
                <a:pPr marR="228600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1400" u="sng" dirty="0">
                    <a:solidFill>
                      <a:srgbClr val="0000FF"/>
                    </a:solidFill>
                    <a:effectLst/>
                    <a:latin typeface="Calibri" panose="020F0502020204030204" pitchFamily="34" charset="0"/>
                    <a:ea typeface="MS Mincho" panose="02020609040205080304" pitchFamily="49" charset="-128"/>
                    <a:cs typeface="Arial" panose="020B0604020202020204" pitchFamily="34" charset="0"/>
                    <a:hlinkClick r:id="rId5"/>
                  </a:rPr>
                  <a:t>https://www.youtube.com/watch?v=En7uUiHIFoY</a:t>
                </a:r>
                <a:r>
                  <a:rPr lang="en-US" sz="1400" dirty="0">
                    <a:effectLst/>
                    <a:latin typeface="Calibri" panose="020F0502020204030204" pitchFamily="34" charset="0"/>
                    <a:ea typeface="MS Mincho" panose="02020609040205080304" pitchFamily="49" charset="-128"/>
                    <a:cs typeface="Arial" panose="020B0604020202020204" pitchFamily="34" charset="0"/>
                  </a:rPr>
                  <a:t> (begin at 4:20)</a:t>
                </a:r>
                <a:endParaRPr lang="en-US" sz="1100" dirty="0">
                  <a:effectLst/>
                  <a:latin typeface="Calibri" panose="020F0502020204030204" pitchFamily="34" charset="0"/>
                  <a:ea typeface="MS Mincho" panose="02020609040205080304" pitchFamily="49" charset="-128"/>
                  <a:cs typeface="Times New Roman" panose="02020603050405020304" pitchFamily="18" charset="0"/>
                </a:endParaRPr>
              </a:p>
            </p:txBody>
          </p:sp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760973F5-EEAA-4C16-8AB7-2DB3C5670DCD}"/>
                  </a:ext>
                </a:extLst>
              </p:cNvPr>
              <p:cNvSpPr txBox="1"/>
              <p:nvPr/>
            </p:nvSpPr>
            <p:spPr>
              <a:xfrm>
                <a:off x="6017736" y="1198605"/>
                <a:ext cx="609462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/>
                  <a:t>Link 1</a:t>
                </a:r>
              </a:p>
            </p:txBody>
          </p:sp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086C8B49-F563-4B72-9493-2FBCFF577A11}"/>
                  </a:ext>
                </a:extLst>
              </p:cNvPr>
              <p:cNvSpPr txBox="1"/>
              <p:nvPr/>
            </p:nvSpPr>
            <p:spPr>
              <a:xfrm>
                <a:off x="8851559" y="1202721"/>
                <a:ext cx="609462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/>
                  <a:t>Link 2</a:t>
                </a:r>
              </a:p>
            </p:txBody>
          </p:sp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C3F6BC42-1327-4890-9EFD-1DBE43BDBA6F}"/>
                  </a:ext>
                </a:extLst>
              </p:cNvPr>
              <p:cNvSpPr txBox="1"/>
              <p:nvPr/>
            </p:nvSpPr>
            <p:spPr>
              <a:xfrm>
                <a:off x="6009497" y="3834720"/>
                <a:ext cx="609462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/>
                  <a:t>Link 1</a:t>
                </a:r>
              </a:p>
            </p:txBody>
          </p:sp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9C59E136-9B9D-4399-9E63-54CFA3116271}"/>
                  </a:ext>
                </a:extLst>
              </p:cNvPr>
              <p:cNvSpPr txBox="1"/>
              <p:nvPr/>
            </p:nvSpPr>
            <p:spPr>
              <a:xfrm>
                <a:off x="8843320" y="3838836"/>
                <a:ext cx="609462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/>
                  <a:t>Link 2</a:t>
                </a:r>
              </a:p>
            </p:txBody>
          </p:sp>
        </p:grpSp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5836E281-C202-470E-AFB0-3FF720A91B82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  <a:ext uri="{837473B0-CC2E-450A-ABE3-18F120FF3D39}">
                  <a1611:picAttrSrcUrl xmlns:a1611="http://schemas.microsoft.com/office/drawing/2016/11/main" r:id="rId7"/>
                </a:ext>
              </a:extLst>
            </a:blip>
            <a:stretch>
              <a:fillRect/>
            </a:stretch>
          </p:blipFill>
          <p:spPr>
            <a:xfrm>
              <a:off x="4593868" y="1308835"/>
              <a:ext cx="931484" cy="1398319"/>
            </a:xfrm>
            <a:prstGeom prst="rect">
              <a:avLst/>
            </a:prstGeom>
          </p:spPr>
        </p:pic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41658A9D-83FC-4218-9A2B-33829621FA6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  <a:ext uri="{837473B0-CC2E-450A-ABE3-18F120FF3D39}">
                  <a1611:picAttrSrcUrl xmlns:a1611="http://schemas.microsoft.com/office/drawing/2016/11/main" r:id="rId9"/>
                </a:ext>
              </a:extLst>
            </a:blip>
            <a:srcRect l="1" t="-2163" r="-7487" b="-9084"/>
            <a:stretch/>
          </p:blipFill>
          <p:spPr>
            <a:xfrm>
              <a:off x="4774574" y="3966074"/>
              <a:ext cx="790584" cy="136071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50114834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586</TotalTime>
  <Words>1023</Words>
  <Application>Microsoft Office PowerPoint</Application>
  <PresentationFormat>Widescreen</PresentationFormat>
  <Paragraphs>203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Arial</vt:lpstr>
      <vt:lpstr>Calibri</vt:lpstr>
      <vt:lpstr>Calibri Light</vt:lpstr>
      <vt:lpstr>Office Theme</vt:lpstr>
      <vt:lpstr>Listening Calendars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Listening Calendar</dc:title>
  <dc:creator>Phyllis Thomas</dc:creator>
  <cp:lastModifiedBy>Phyllis Thomas</cp:lastModifiedBy>
  <cp:revision>25</cp:revision>
  <dcterms:created xsi:type="dcterms:W3CDTF">2020-08-14T03:19:41Z</dcterms:created>
  <dcterms:modified xsi:type="dcterms:W3CDTF">2024-08-04T21:24:33Z</dcterms:modified>
</cp:coreProperties>
</file>