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6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517768"/>
                <a:ext cx="1922184" cy="460975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74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429233"/>
                <a:ext cx="1922184" cy="665852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KEY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062614" y="3124200"/>
              <a:ext cx="213877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Lassus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Verdi</a:t>
              </a:r>
            </a:p>
            <a:p>
              <a:endPara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78997" y="609600"/>
              <a:ext cx="2412203" cy="3508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Beethoven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Elgar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Mussorgsky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Price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Rossini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Verdi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52224" y="990600"/>
              <a:ext cx="2362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Rossini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1246" y="5874603"/>
              <a:ext cx="9728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Reed, Alfred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10982" y="6019800"/>
              <a:ext cx="14109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Ellington/Strayhorn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48420" y="5257800"/>
              <a:ext cx="2443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Mozart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0323" y="1967805"/>
              <a:ext cx="27971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Brahms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Clarke – solo trumpet and organ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Debussy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 – solo violin and chamber orchestra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3993" y="4368424"/>
              <a:ext cx="2050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Brahms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Debussy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287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82</Words>
  <Application>Microsoft Office PowerPoint</Application>
  <PresentationFormat>On-screen Show (4:3)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</vt:vector>
  </TitlesOfParts>
  <Company>Lewisville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Phyllis Thomas</cp:lastModifiedBy>
  <cp:revision>51</cp:revision>
  <dcterms:created xsi:type="dcterms:W3CDTF">2012-06-26T14:09:23Z</dcterms:created>
  <dcterms:modified xsi:type="dcterms:W3CDTF">2024-08-05T02:36:56Z</dcterms:modified>
</cp:coreProperties>
</file>