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312" r:id="rId2"/>
    <p:sldId id="277" r:id="rId3"/>
    <p:sldId id="257" r:id="rId4"/>
    <p:sldId id="258" r:id="rId5"/>
    <p:sldId id="259" r:id="rId6"/>
    <p:sldId id="260" r:id="rId7"/>
    <p:sldId id="262" r:id="rId8"/>
    <p:sldId id="263" r:id="rId9"/>
    <p:sldId id="264" r:id="rId10"/>
    <p:sldId id="261" r:id="rId11"/>
    <p:sldId id="265" r:id="rId12"/>
    <p:sldId id="314" r:id="rId13"/>
    <p:sldId id="266" r:id="rId14"/>
    <p:sldId id="267" r:id="rId15"/>
    <p:sldId id="268" r:id="rId16"/>
    <p:sldId id="269" r:id="rId17"/>
    <p:sldId id="270" r:id="rId18"/>
    <p:sldId id="271" r:id="rId19"/>
    <p:sldId id="272" r:id="rId20"/>
    <p:sldId id="273" r:id="rId21"/>
    <p:sldId id="274" r:id="rId22"/>
    <p:sldId id="276"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42" autoAdjust="0"/>
    <p:restoredTop sz="94660"/>
  </p:normalViewPr>
  <p:slideViewPr>
    <p:cSldViewPr snapToGrid="0">
      <p:cViewPr varScale="1">
        <p:scale>
          <a:sx n="87" d="100"/>
          <a:sy n="87" d="100"/>
        </p:scale>
        <p:origin x="372" y="78"/>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EC35D2E-9D69-4BBD-8FDB-2F6393572F20}" type="datetimeFigureOut">
              <a:rPr lang="en-US" smtClean="0"/>
              <a:t>8/4/2024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471E149-49FE-4BCA-A118-03E2E7FC4BCE}" type="slidenum">
              <a:rPr lang="en-US" smtClean="0"/>
              <a:t>‹#›</a:t>
            </a:fld>
            <a:endParaRPr lang="en-US"/>
          </a:p>
        </p:txBody>
      </p:sp>
    </p:spTree>
    <p:extLst>
      <p:ext uri="{BB962C8B-B14F-4D97-AF65-F5344CB8AC3E}">
        <p14:creationId xmlns:p14="http://schemas.microsoft.com/office/powerpoint/2010/main" val="36227635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D26583-1A89-4B08-8284-13398978EAB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4C69236-29D6-40C5-8F96-CF2ED316635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38E4850-6C66-43AF-B800-DF6EF63ABF31}"/>
              </a:ext>
            </a:extLst>
          </p:cNvPr>
          <p:cNvSpPr>
            <a:spLocks noGrp="1"/>
          </p:cNvSpPr>
          <p:nvPr>
            <p:ph type="dt" sz="half" idx="10"/>
          </p:nvPr>
        </p:nvSpPr>
        <p:spPr/>
        <p:txBody>
          <a:bodyPr/>
          <a:lstStyle/>
          <a:p>
            <a:fld id="{8B10F34E-1DA7-4115-BF4C-E5259FC520A5}" type="datetimeFigureOut">
              <a:rPr lang="en-US" smtClean="0"/>
              <a:t>8/4/2024</a:t>
            </a:fld>
            <a:endParaRPr lang="en-US"/>
          </a:p>
        </p:txBody>
      </p:sp>
      <p:sp>
        <p:nvSpPr>
          <p:cNvPr id="5" name="Footer Placeholder 4">
            <a:extLst>
              <a:ext uri="{FF2B5EF4-FFF2-40B4-BE49-F238E27FC236}">
                <a16:creationId xmlns:a16="http://schemas.microsoft.com/office/drawing/2014/main" id="{E247F185-1362-4A00-AFAF-15DD3589810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0D87D7A-9D63-4D57-85A7-6AF82DF38B94}"/>
              </a:ext>
            </a:extLst>
          </p:cNvPr>
          <p:cNvSpPr>
            <a:spLocks noGrp="1"/>
          </p:cNvSpPr>
          <p:nvPr>
            <p:ph type="sldNum" sz="quarter" idx="12"/>
          </p:nvPr>
        </p:nvSpPr>
        <p:spPr/>
        <p:txBody>
          <a:bodyPr/>
          <a:lstStyle/>
          <a:p>
            <a:fld id="{DC9AE097-71B0-4BAE-9B2E-F2F18F38A701}" type="slidenum">
              <a:rPr lang="en-US" smtClean="0"/>
              <a:t>‹#›</a:t>
            </a:fld>
            <a:endParaRPr lang="en-US"/>
          </a:p>
        </p:txBody>
      </p:sp>
    </p:spTree>
    <p:extLst>
      <p:ext uri="{BB962C8B-B14F-4D97-AF65-F5344CB8AC3E}">
        <p14:creationId xmlns:p14="http://schemas.microsoft.com/office/powerpoint/2010/main" val="6144510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A98FC3-E2F1-4F8A-AF7D-B9B9B79A33E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3F5292A-C9D0-46D9-853D-801E2588C61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7828B6D-FEE0-48E9-91F4-AE343869D811}"/>
              </a:ext>
            </a:extLst>
          </p:cNvPr>
          <p:cNvSpPr>
            <a:spLocks noGrp="1"/>
          </p:cNvSpPr>
          <p:nvPr>
            <p:ph type="dt" sz="half" idx="10"/>
          </p:nvPr>
        </p:nvSpPr>
        <p:spPr/>
        <p:txBody>
          <a:bodyPr/>
          <a:lstStyle/>
          <a:p>
            <a:fld id="{8B10F34E-1DA7-4115-BF4C-E5259FC520A5}" type="datetimeFigureOut">
              <a:rPr lang="en-US" smtClean="0"/>
              <a:t>8/4/2024</a:t>
            </a:fld>
            <a:endParaRPr lang="en-US"/>
          </a:p>
        </p:txBody>
      </p:sp>
      <p:sp>
        <p:nvSpPr>
          <p:cNvPr id="5" name="Footer Placeholder 4">
            <a:extLst>
              <a:ext uri="{FF2B5EF4-FFF2-40B4-BE49-F238E27FC236}">
                <a16:creationId xmlns:a16="http://schemas.microsoft.com/office/drawing/2014/main" id="{EBC7751D-826B-46C9-84EF-81A19F8B8D8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DF7B95E-A67B-4D6B-A17E-2395D297EEC3}"/>
              </a:ext>
            </a:extLst>
          </p:cNvPr>
          <p:cNvSpPr>
            <a:spLocks noGrp="1"/>
          </p:cNvSpPr>
          <p:nvPr>
            <p:ph type="sldNum" sz="quarter" idx="12"/>
          </p:nvPr>
        </p:nvSpPr>
        <p:spPr/>
        <p:txBody>
          <a:bodyPr/>
          <a:lstStyle/>
          <a:p>
            <a:fld id="{DC9AE097-71B0-4BAE-9B2E-F2F18F38A701}" type="slidenum">
              <a:rPr lang="en-US" smtClean="0"/>
              <a:t>‹#›</a:t>
            </a:fld>
            <a:endParaRPr lang="en-US"/>
          </a:p>
        </p:txBody>
      </p:sp>
    </p:spTree>
    <p:extLst>
      <p:ext uri="{BB962C8B-B14F-4D97-AF65-F5344CB8AC3E}">
        <p14:creationId xmlns:p14="http://schemas.microsoft.com/office/powerpoint/2010/main" val="13286530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FE5BB8F-CA43-4C20-8765-CE636D402DB5}"/>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8323ABD-430F-4C0E-84B8-15DAFE09D38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3141D77-CBD7-40E3-9F3F-262F04CAFD27}"/>
              </a:ext>
            </a:extLst>
          </p:cNvPr>
          <p:cNvSpPr>
            <a:spLocks noGrp="1"/>
          </p:cNvSpPr>
          <p:nvPr>
            <p:ph type="dt" sz="half" idx="10"/>
          </p:nvPr>
        </p:nvSpPr>
        <p:spPr/>
        <p:txBody>
          <a:bodyPr/>
          <a:lstStyle/>
          <a:p>
            <a:fld id="{8B10F34E-1DA7-4115-BF4C-E5259FC520A5}" type="datetimeFigureOut">
              <a:rPr lang="en-US" smtClean="0"/>
              <a:t>8/4/2024</a:t>
            </a:fld>
            <a:endParaRPr lang="en-US"/>
          </a:p>
        </p:txBody>
      </p:sp>
      <p:sp>
        <p:nvSpPr>
          <p:cNvPr id="5" name="Footer Placeholder 4">
            <a:extLst>
              <a:ext uri="{FF2B5EF4-FFF2-40B4-BE49-F238E27FC236}">
                <a16:creationId xmlns:a16="http://schemas.microsoft.com/office/drawing/2014/main" id="{A7F9C664-9A75-4EBD-9263-A83B6D5A48F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CC3B230-D64A-4153-933D-2B4E771A69C9}"/>
              </a:ext>
            </a:extLst>
          </p:cNvPr>
          <p:cNvSpPr>
            <a:spLocks noGrp="1"/>
          </p:cNvSpPr>
          <p:nvPr>
            <p:ph type="sldNum" sz="quarter" idx="12"/>
          </p:nvPr>
        </p:nvSpPr>
        <p:spPr/>
        <p:txBody>
          <a:bodyPr/>
          <a:lstStyle/>
          <a:p>
            <a:fld id="{DC9AE097-71B0-4BAE-9B2E-F2F18F38A701}" type="slidenum">
              <a:rPr lang="en-US" smtClean="0"/>
              <a:t>‹#›</a:t>
            </a:fld>
            <a:endParaRPr lang="en-US"/>
          </a:p>
        </p:txBody>
      </p:sp>
    </p:spTree>
    <p:extLst>
      <p:ext uri="{BB962C8B-B14F-4D97-AF65-F5344CB8AC3E}">
        <p14:creationId xmlns:p14="http://schemas.microsoft.com/office/powerpoint/2010/main" val="4232766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9BEC10-9D4C-46E3-8BBC-C4988C3E469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E561C57-1AC5-4243-9DF6-2D95D274784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3A7B4E8-BD1D-48DC-B44E-CB318845DEF9}"/>
              </a:ext>
            </a:extLst>
          </p:cNvPr>
          <p:cNvSpPr>
            <a:spLocks noGrp="1"/>
          </p:cNvSpPr>
          <p:nvPr>
            <p:ph type="dt" sz="half" idx="10"/>
          </p:nvPr>
        </p:nvSpPr>
        <p:spPr/>
        <p:txBody>
          <a:bodyPr/>
          <a:lstStyle/>
          <a:p>
            <a:fld id="{8B10F34E-1DA7-4115-BF4C-E5259FC520A5}" type="datetimeFigureOut">
              <a:rPr lang="en-US" smtClean="0"/>
              <a:t>8/4/2024</a:t>
            </a:fld>
            <a:endParaRPr lang="en-US"/>
          </a:p>
        </p:txBody>
      </p:sp>
      <p:sp>
        <p:nvSpPr>
          <p:cNvPr id="5" name="Footer Placeholder 4">
            <a:extLst>
              <a:ext uri="{FF2B5EF4-FFF2-40B4-BE49-F238E27FC236}">
                <a16:creationId xmlns:a16="http://schemas.microsoft.com/office/drawing/2014/main" id="{3A484116-4327-4D81-BDC3-2639824EFC0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2009F11-C3DD-4B73-B0B5-832401B6CD26}"/>
              </a:ext>
            </a:extLst>
          </p:cNvPr>
          <p:cNvSpPr>
            <a:spLocks noGrp="1"/>
          </p:cNvSpPr>
          <p:nvPr>
            <p:ph type="sldNum" sz="quarter" idx="12"/>
          </p:nvPr>
        </p:nvSpPr>
        <p:spPr/>
        <p:txBody>
          <a:bodyPr/>
          <a:lstStyle/>
          <a:p>
            <a:fld id="{DC9AE097-71B0-4BAE-9B2E-F2F18F38A701}" type="slidenum">
              <a:rPr lang="en-US" smtClean="0"/>
              <a:t>‹#›</a:t>
            </a:fld>
            <a:endParaRPr lang="en-US"/>
          </a:p>
        </p:txBody>
      </p:sp>
    </p:spTree>
    <p:extLst>
      <p:ext uri="{BB962C8B-B14F-4D97-AF65-F5344CB8AC3E}">
        <p14:creationId xmlns:p14="http://schemas.microsoft.com/office/powerpoint/2010/main" val="8182190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A2C088-04D8-4507-8CFC-1C70BCD5D9C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E6C1643-60E3-4C7F-B653-CFF46615BEA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FE43487-22B5-479A-88A3-3988354B52B3}"/>
              </a:ext>
            </a:extLst>
          </p:cNvPr>
          <p:cNvSpPr>
            <a:spLocks noGrp="1"/>
          </p:cNvSpPr>
          <p:nvPr>
            <p:ph type="dt" sz="half" idx="10"/>
          </p:nvPr>
        </p:nvSpPr>
        <p:spPr/>
        <p:txBody>
          <a:bodyPr/>
          <a:lstStyle/>
          <a:p>
            <a:fld id="{8B10F34E-1DA7-4115-BF4C-E5259FC520A5}" type="datetimeFigureOut">
              <a:rPr lang="en-US" smtClean="0"/>
              <a:t>8/4/2024</a:t>
            </a:fld>
            <a:endParaRPr lang="en-US"/>
          </a:p>
        </p:txBody>
      </p:sp>
      <p:sp>
        <p:nvSpPr>
          <p:cNvPr id="5" name="Footer Placeholder 4">
            <a:extLst>
              <a:ext uri="{FF2B5EF4-FFF2-40B4-BE49-F238E27FC236}">
                <a16:creationId xmlns:a16="http://schemas.microsoft.com/office/drawing/2014/main" id="{802BE0B5-9D1A-4153-941D-4C34E6333DB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613741E-3B53-478F-808F-793B43354B7A}"/>
              </a:ext>
            </a:extLst>
          </p:cNvPr>
          <p:cNvSpPr>
            <a:spLocks noGrp="1"/>
          </p:cNvSpPr>
          <p:nvPr>
            <p:ph type="sldNum" sz="quarter" idx="12"/>
          </p:nvPr>
        </p:nvSpPr>
        <p:spPr/>
        <p:txBody>
          <a:bodyPr/>
          <a:lstStyle/>
          <a:p>
            <a:fld id="{DC9AE097-71B0-4BAE-9B2E-F2F18F38A701}" type="slidenum">
              <a:rPr lang="en-US" smtClean="0"/>
              <a:t>‹#›</a:t>
            </a:fld>
            <a:endParaRPr lang="en-US"/>
          </a:p>
        </p:txBody>
      </p:sp>
    </p:spTree>
    <p:extLst>
      <p:ext uri="{BB962C8B-B14F-4D97-AF65-F5344CB8AC3E}">
        <p14:creationId xmlns:p14="http://schemas.microsoft.com/office/powerpoint/2010/main" val="39381946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5FB92C-E6C6-4062-980E-4C98A810017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493DFDD-FF06-43B9-B4E5-26F7E258BF9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821D14F-46B4-42C2-AF2E-5DC454682B9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D9E51C9-30D1-4B90-AA6F-018411A8B8C1}"/>
              </a:ext>
            </a:extLst>
          </p:cNvPr>
          <p:cNvSpPr>
            <a:spLocks noGrp="1"/>
          </p:cNvSpPr>
          <p:nvPr>
            <p:ph type="dt" sz="half" idx="10"/>
          </p:nvPr>
        </p:nvSpPr>
        <p:spPr/>
        <p:txBody>
          <a:bodyPr/>
          <a:lstStyle/>
          <a:p>
            <a:fld id="{8B10F34E-1DA7-4115-BF4C-E5259FC520A5}" type="datetimeFigureOut">
              <a:rPr lang="en-US" smtClean="0"/>
              <a:t>8/4/2024</a:t>
            </a:fld>
            <a:endParaRPr lang="en-US"/>
          </a:p>
        </p:txBody>
      </p:sp>
      <p:sp>
        <p:nvSpPr>
          <p:cNvPr id="6" name="Footer Placeholder 5">
            <a:extLst>
              <a:ext uri="{FF2B5EF4-FFF2-40B4-BE49-F238E27FC236}">
                <a16:creationId xmlns:a16="http://schemas.microsoft.com/office/drawing/2014/main" id="{BAF251B4-21A0-4E37-B7B1-39521A3D351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55A7E9A-4DF1-469A-BBD0-D2F26CEFBA66}"/>
              </a:ext>
            </a:extLst>
          </p:cNvPr>
          <p:cNvSpPr>
            <a:spLocks noGrp="1"/>
          </p:cNvSpPr>
          <p:nvPr>
            <p:ph type="sldNum" sz="quarter" idx="12"/>
          </p:nvPr>
        </p:nvSpPr>
        <p:spPr/>
        <p:txBody>
          <a:bodyPr/>
          <a:lstStyle/>
          <a:p>
            <a:fld id="{DC9AE097-71B0-4BAE-9B2E-F2F18F38A701}" type="slidenum">
              <a:rPr lang="en-US" smtClean="0"/>
              <a:t>‹#›</a:t>
            </a:fld>
            <a:endParaRPr lang="en-US"/>
          </a:p>
        </p:txBody>
      </p:sp>
    </p:spTree>
    <p:extLst>
      <p:ext uri="{BB962C8B-B14F-4D97-AF65-F5344CB8AC3E}">
        <p14:creationId xmlns:p14="http://schemas.microsoft.com/office/powerpoint/2010/main" val="4008794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0E0C8-6724-4764-8276-48BBF5BD2F7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A1800DC-1955-4374-B921-DA237BFFBB9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528CDFD-DA65-4C4F-9CB0-695DA08EED7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96A304C-2545-4ED6-8806-41CE5A2C828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450B683-842C-41B2-B672-8F09EDE1273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6D2349B-86EA-4174-9C7A-51C3E3DC2047}"/>
              </a:ext>
            </a:extLst>
          </p:cNvPr>
          <p:cNvSpPr>
            <a:spLocks noGrp="1"/>
          </p:cNvSpPr>
          <p:nvPr>
            <p:ph type="dt" sz="half" idx="10"/>
          </p:nvPr>
        </p:nvSpPr>
        <p:spPr/>
        <p:txBody>
          <a:bodyPr/>
          <a:lstStyle/>
          <a:p>
            <a:fld id="{8B10F34E-1DA7-4115-BF4C-E5259FC520A5}" type="datetimeFigureOut">
              <a:rPr lang="en-US" smtClean="0"/>
              <a:t>8/4/2024</a:t>
            </a:fld>
            <a:endParaRPr lang="en-US"/>
          </a:p>
        </p:txBody>
      </p:sp>
      <p:sp>
        <p:nvSpPr>
          <p:cNvPr id="8" name="Footer Placeholder 7">
            <a:extLst>
              <a:ext uri="{FF2B5EF4-FFF2-40B4-BE49-F238E27FC236}">
                <a16:creationId xmlns:a16="http://schemas.microsoft.com/office/drawing/2014/main" id="{9C760AF9-19A7-4003-80B9-14C9D8AF76F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5B79642-BC55-490C-A2EF-D85B5C7F7DD0}"/>
              </a:ext>
            </a:extLst>
          </p:cNvPr>
          <p:cNvSpPr>
            <a:spLocks noGrp="1"/>
          </p:cNvSpPr>
          <p:nvPr>
            <p:ph type="sldNum" sz="quarter" idx="12"/>
          </p:nvPr>
        </p:nvSpPr>
        <p:spPr/>
        <p:txBody>
          <a:bodyPr/>
          <a:lstStyle/>
          <a:p>
            <a:fld id="{DC9AE097-71B0-4BAE-9B2E-F2F18F38A701}" type="slidenum">
              <a:rPr lang="en-US" smtClean="0"/>
              <a:t>‹#›</a:t>
            </a:fld>
            <a:endParaRPr lang="en-US"/>
          </a:p>
        </p:txBody>
      </p:sp>
    </p:spTree>
    <p:extLst>
      <p:ext uri="{BB962C8B-B14F-4D97-AF65-F5344CB8AC3E}">
        <p14:creationId xmlns:p14="http://schemas.microsoft.com/office/powerpoint/2010/main" val="7621281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220840-5D27-4D50-ACA3-8ACB3753C60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5A3AD9F-040C-4F1F-AAD8-4B50DCCF1EF4}"/>
              </a:ext>
            </a:extLst>
          </p:cNvPr>
          <p:cNvSpPr>
            <a:spLocks noGrp="1"/>
          </p:cNvSpPr>
          <p:nvPr>
            <p:ph type="dt" sz="half" idx="10"/>
          </p:nvPr>
        </p:nvSpPr>
        <p:spPr/>
        <p:txBody>
          <a:bodyPr/>
          <a:lstStyle/>
          <a:p>
            <a:fld id="{8B10F34E-1DA7-4115-BF4C-E5259FC520A5}" type="datetimeFigureOut">
              <a:rPr lang="en-US" smtClean="0"/>
              <a:t>8/4/2024</a:t>
            </a:fld>
            <a:endParaRPr lang="en-US"/>
          </a:p>
        </p:txBody>
      </p:sp>
      <p:sp>
        <p:nvSpPr>
          <p:cNvPr id="4" name="Footer Placeholder 3">
            <a:extLst>
              <a:ext uri="{FF2B5EF4-FFF2-40B4-BE49-F238E27FC236}">
                <a16:creationId xmlns:a16="http://schemas.microsoft.com/office/drawing/2014/main" id="{9BCDE120-F5A0-40E2-A166-91BC40BA16F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705360F-9755-4528-A40F-EB00214FCF76}"/>
              </a:ext>
            </a:extLst>
          </p:cNvPr>
          <p:cNvSpPr>
            <a:spLocks noGrp="1"/>
          </p:cNvSpPr>
          <p:nvPr>
            <p:ph type="sldNum" sz="quarter" idx="12"/>
          </p:nvPr>
        </p:nvSpPr>
        <p:spPr/>
        <p:txBody>
          <a:bodyPr/>
          <a:lstStyle/>
          <a:p>
            <a:fld id="{DC9AE097-71B0-4BAE-9B2E-F2F18F38A701}" type="slidenum">
              <a:rPr lang="en-US" smtClean="0"/>
              <a:t>‹#›</a:t>
            </a:fld>
            <a:endParaRPr lang="en-US"/>
          </a:p>
        </p:txBody>
      </p:sp>
    </p:spTree>
    <p:extLst>
      <p:ext uri="{BB962C8B-B14F-4D97-AF65-F5344CB8AC3E}">
        <p14:creationId xmlns:p14="http://schemas.microsoft.com/office/powerpoint/2010/main" val="1915478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F022D48-9D30-44BD-BF3E-099BEFC8085E}"/>
              </a:ext>
            </a:extLst>
          </p:cNvPr>
          <p:cNvSpPr>
            <a:spLocks noGrp="1"/>
          </p:cNvSpPr>
          <p:nvPr>
            <p:ph type="dt" sz="half" idx="10"/>
          </p:nvPr>
        </p:nvSpPr>
        <p:spPr/>
        <p:txBody>
          <a:bodyPr/>
          <a:lstStyle/>
          <a:p>
            <a:fld id="{8B10F34E-1DA7-4115-BF4C-E5259FC520A5}" type="datetimeFigureOut">
              <a:rPr lang="en-US" smtClean="0"/>
              <a:t>8/4/2024</a:t>
            </a:fld>
            <a:endParaRPr lang="en-US"/>
          </a:p>
        </p:txBody>
      </p:sp>
      <p:sp>
        <p:nvSpPr>
          <p:cNvPr id="3" name="Footer Placeholder 2">
            <a:extLst>
              <a:ext uri="{FF2B5EF4-FFF2-40B4-BE49-F238E27FC236}">
                <a16:creationId xmlns:a16="http://schemas.microsoft.com/office/drawing/2014/main" id="{050A3B31-A3D7-4A48-A8BD-DB1326D53C5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BF8A335-143B-4A28-9E4D-269471F7C1CD}"/>
              </a:ext>
            </a:extLst>
          </p:cNvPr>
          <p:cNvSpPr>
            <a:spLocks noGrp="1"/>
          </p:cNvSpPr>
          <p:nvPr>
            <p:ph type="sldNum" sz="quarter" idx="12"/>
          </p:nvPr>
        </p:nvSpPr>
        <p:spPr/>
        <p:txBody>
          <a:bodyPr/>
          <a:lstStyle/>
          <a:p>
            <a:fld id="{DC9AE097-71B0-4BAE-9B2E-F2F18F38A701}" type="slidenum">
              <a:rPr lang="en-US" smtClean="0"/>
              <a:t>‹#›</a:t>
            </a:fld>
            <a:endParaRPr lang="en-US"/>
          </a:p>
        </p:txBody>
      </p:sp>
    </p:spTree>
    <p:extLst>
      <p:ext uri="{BB962C8B-B14F-4D97-AF65-F5344CB8AC3E}">
        <p14:creationId xmlns:p14="http://schemas.microsoft.com/office/powerpoint/2010/main" val="21188007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97C8C3-2EB6-4858-9174-2A01786FEBA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D2EAAD6-4495-4FEB-9EE9-9962436C998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3806EC0-B817-4688-B3EF-6B8FC2E8286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543FF8E-6D7F-43C7-9414-9122A908FF85}"/>
              </a:ext>
            </a:extLst>
          </p:cNvPr>
          <p:cNvSpPr>
            <a:spLocks noGrp="1"/>
          </p:cNvSpPr>
          <p:nvPr>
            <p:ph type="dt" sz="half" idx="10"/>
          </p:nvPr>
        </p:nvSpPr>
        <p:spPr/>
        <p:txBody>
          <a:bodyPr/>
          <a:lstStyle/>
          <a:p>
            <a:fld id="{8B10F34E-1DA7-4115-BF4C-E5259FC520A5}" type="datetimeFigureOut">
              <a:rPr lang="en-US" smtClean="0"/>
              <a:t>8/4/2024</a:t>
            </a:fld>
            <a:endParaRPr lang="en-US"/>
          </a:p>
        </p:txBody>
      </p:sp>
      <p:sp>
        <p:nvSpPr>
          <p:cNvPr id="6" name="Footer Placeholder 5">
            <a:extLst>
              <a:ext uri="{FF2B5EF4-FFF2-40B4-BE49-F238E27FC236}">
                <a16:creationId xmlns:a16="http://schemas.microsoft.com/office/drawing/2014/main" id="{42E277DE-6781-4F93-9C97-5181649AB41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452A578-545D-4F8A-BDEC-C08CD130CE38}"/>
              </a:ext>
            </a:extLst>
          </p:cNvPr>
          <p:cNvSpPr>
            <a:spLocks noGrp="1"/>
          </p:cNvSpPr>
          <p:nvPr>
            <p:ph type="sldNum" sz="quarter" idx="12"/>
          </p:nvPr>
        </p:nvSpPr>
        <p:spPr/>
        <p:txBody>
          <a:bodyPr/>
          <a:lstStyle/>
          <a:p>
            <a:fld id="{DC9AE097-71B0-4BAE-9B2E-F2F18F38A701}" type="slidenum">
              <a:rPr lang="en-US" smtClean="0"/>
              <a:t>‹#›</a:t>
            </a:fld>
            <a:endParaRPr lang="en-US"/>
          </a:p>
        </p:txBody>
      </p:sp>
    </p:spTree>
    <p:extLst>
      <p:ext uri="{BB962C8B-B14F-4D97-AF65-F5344CB8AC3E}">
        <p14:creationId xmlns:p14="http://schemas.microsoft.com/office/powerpoint/2010/main" val="34096080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3015CE-9FA0-490C-B70F-4B1A83C0FC5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3DBF6F07-A6B3-4DE1-9E68-1954EBB7756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69BACB1-D72D-4B3A-A160-98AA87F28FF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34B29F9-3D13-4734-B14F-8B41C0C74F9C}"/>
              </a:ext>
            </a:extLst>
          </p:cNvPr>
          <p:cNvSpPr>
            <a:spLocks noGrp="1"/>
          </p:cNvSpPr>
          <p:nvPr>
            <p:ph type="dt" sz="half" idx="10"/>
          </p:nvPr>
        </p:nvSpPr>
        <p:spPr/>
        <p:txBody>
          <a:bodyPr/>
          <a:lstStyle/>
          <a:p>
            <a:fld id="{8B10F34E-1DA7-4115-BF4C-E5259FC520A5}" type="datetimeFigureOut">
              <a:rPr lang="en-US" smtClean="0"/>
              <a:t>8/4/2024</a:t>
            </a:fld>
            <a:endParaRPr lang="en-US"/>
          </a:p>
        </p:txBody>
      </p:sp>
      <p:sp>
        <p:nvSpPr>
          <p:cNvPr id="6" name="Footer Placeholder 5">
            <a:extLst>
              <a:ext uri="{FF2B5EF4-FFF2-40B4-BE49-F238E27FC236}">
                <a16:creationId xmlns:a16="http://schemas.microsoft.com/office/drawing/2014/main" id="{DBDECD4D-AC4A-4E5E-B03D-2B837316A40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CF16A02-1837-46A0-8FFB-E9D4673C2A0B}"/>
              </a:ext>
            </a:extLst>
          </p:cNvPr>
          <p:cNvSpPr>
            <a:spLocks noGrp="1"/>
          </p:cNvSpPr>
          <p:nvPr>
            <p:ph type="sldNum" sz="quarter" idx="12"/>
          </p:nvPr>
        </p:nvSpPr>
        <p:spPr/>
        <p:txBody>
          <a:bodyPr/>
          <a:lstStyle/>
          <a:p>
            <a:fld id="{DC9AE097-71B0-4BAE-9B2E-F2F18F38A701}" type="slidenum">
              <a:rPr lang="en-US" smtClean="0"/>
              <a:t>‹#›</a:t>
            </a:fld>
            <a:endParaRPr lang="en-US"/>
          </a:p>
        </p:txBody>
      </p:sp>
    </p:spTree>
    <p:extLst>
      <p:ext uri="{BB962C8B-B14F-4D97-AF65-F5344CB8AC3E}">
        <p14:creationId xmlns:p14="http://schemas.microsoft.com/office/powerpoint/2010/main" val="41307132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019CBDA-C2E6-4EFA-B049-174A4CCC3D3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2F708193-A603-4B92-AAFA-69CD8CB5DE8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3FBE511-BB01-42E3-B7DA-1BED3D11E9F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B10F34E-1DA7-4115-BF4C-E5259FC520A5}" type="datetimeFigureOut">
              <a:rPr lang="en-US" smtClean="0"/>
              <a:t>8/4/2024</a:t>
            </a:fld>
            <a:endParaRPr lang="en-US"/>
          </a:p>
        </p:txBody>
      </p:sp>
      <p:sp>
        <p:nvSpPr>
          <p:cNvPr id="5" name="Footer Placeholder 4">
            <a:extLst>
              <a:ext uri="{FF2B5EF4-FFF2-40B4-BE49-F238E27FC236}">
                <a16:creationId xmlns:a16="http://schemas.microsoft.com/office/drawing/2014/main" id="{F3AB3B34-B88A-4779-94C9-72889232433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9681B11-5D54-4D47-84F1-132151C0D21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C9AE097-71B0-4BAE-9B2E-F2F18F38A701}" type="slidenum">
              <a:rPr lang="en-US" smtClean="0"/>
              <a:t>‹#›</a:t>
            </a:fld>
            <a:endParaRPr lang="en-US"/>
          </a:p>
        </p:txBody>
      </p:sp>
    </p:spTree>
    <p:extLst>
      <p:ext uri="{BB962C8B-B14F-4D97-AF65-F5344CB8AC3E}">
        <p14:creationId xmlns:p14="http://schemas.microsoft.com/office/powerpoint/2010/main" val="33638476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5AEF0D05-BD6B-4D38-BD23-9156154CC03C}"/>
              </a:ext>
            </a:extLst>
          </p:cNvPr>
          <p:cNvGrpSpPr/>
          <p:nvPr/>
        </p:nvGrpSpPr>
        <p:grpSpPr>
          <a:xfrm>
            <a:off x="0" y="0"/>
            <a:ext cx="12192000" cy="6858000"/>
            <a:chOff x="0" y="0"/>
            <a:chExt cx="12192000" cy="6858000"/>
          </a:xfrm>
        </p:grpSpPr>
        <p:sp>
          <p:nvSpPr>
            <p:cNvPr id="5" name="Rectangle 4">
              <a:extLst>
                <a:ext uri="{FF2B5EF4-FFF2-40B4-BE49-F238E27FC236}">
                  <a16:creationId xmlns:a16="http://schemas.microsoft.com/office/drawing/2014/main" id="{582C9481-BC95-4D08-97A1-CF7FF7F7CBF9}"/>
                </a:ext>
              </a:extLst>
            </p:cNvPr>
            <p:cNvSpPr/>
            <p:nvPr/>
          </p:nvSpPr>
          <p:spPr>
            <a:xfrm>
              <a:off x="0" y="0"/>
              <a:ext cx="12192000" cy="685800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Rounded Corners 3">
              <a:extLst>
                <a:ext uri="{FF2B5EF4-FFF2-40B4-BE49-F238E27FC236}">
                  <a16:creationId xmlns:a16="http://schemas.microsoft.com/office/drawing/2014/main" id="{BF40A372-41D0-4B01-911C-A85D4129B03F}"/>
                </a:ext>
              </a:extLst>
            </p:cNvPr>
            <p:cNvSpPr/>
            <p:nvPr/>
          </p:nvSpPr>
          <p:spPr>
            <a:xfrm>
              <a:off x="300791" y="324849"/>
              <a:ext cx="11562346" cy="6244389"/>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2" name="Subtitle 11">
            <a:extLst>
              <a:ext uri="{FF2B5EF4-FFF2-40B4-BE49-F238E27FC236}">
                <a16:creationId xmlns:a16="http://schemas.microsoft.com/office/drawing/2014/main" id="{A1265112-BFC1-454D-8C43-53AA8F7FF055}"/>
              </a:ext>
            </a:extLst>
          </p:cNvPr>
          <p:cNvSpPr>
            <a:spLocks noGrp="1"/>
          </p:cNvSpPr>
          <p:nvPr>
            <p:ph type="subTitle" idx="1"/>
          </p:nvPr>
        </p:nvSpPr>
        <p:spPr>
          <a:xfrm>
            <a:off x="1509962" y="2191150"/>
            <a:ext cx="9144000" cy="540021"/>
          </a:xfrm>
        </p:spPr>
        <p:txBody>
          <a:bodyPr/>
          <a:lstStyle/>
          <a:p>
            <a:r>
              <a:rPr lang="en-US" dirty="0"/>
              <a:t>For grades 7-8</a:t>
            </a:r>
          </a:p>
        </p:txBody>
      </p:sp>
      <p:grpSp>
        <p:nvGrpSpPr>
          <p:cNvPr id="3" name="Group 2">
            <a:extLst>
              <a:ext uri="{FF2B5EF4-FFF2-40B4-BE49-F238E27FC236}">
                <a16:creationId xmlns:a16="http://schemas.microsoft.com/office/drawing/2014/main" id="{ACCF2BE7-8CA3-44A3-AB66-A61BC8842143}"/>
              </a:ext>
            </a:extLst>
          </p:cNvPr>
          <p:cNvGrpSpPr/>
          <p:nvPr/>
        </p:nvGrpSpPr>
        <p:grpSpPr>
          <a:xfrm>
            <a:off x="1519988" y="765042"/>
            <a:ext cx="9148012" cy="1436746"/>
            <a:chOff x="1519988" y="765042"/>
            <a:chExt cx="9148012" cy="1436746"/>
          </a:xfrm>
        </p:grpSpPr>
        <p:sp>
          <p:nvSpPr>
            <p:cNvPr id="17" name="Subtitle 2">
              <a:extLst>
                <a:ext uri="{FF2B5EF4-FFF2-40B4-BE49-F238E27FC236}">
                  <a16:creationId xmlns:a16="http://schemas.microsoft.com/office/drawing/2014/main" id="{0EE4B3D6-3A88-4B9D-9DC8-0441E359FFFF}"/>
                </a:ext>
              </a:extLst>
            </p:cNvPr>
            <p:cNvSpPr txBox="1">
              <a:spLocks/>
            </p:cNvSpPr>
            <p:nvPr/>
          </p:nvSpPr>
          <p:spPr>
            <a:xfrm>
              <a:off x="1524000" y="765042"/>
              <a:ext cx="9144000" cy="835165"/>
            </a:xfrm>
            <a:prstGeom prst="rect">
              <a:avLst/>
            </a:prstGeom>
          </p:spPr>
          <p:txBody>
            <a:bodyPr vert="horz" lIns="91440" tIns="45720" rIns="91440" bIns="45720" rtlCol="0">
              <a:normAutofit fontScale="77500" lnSpcReduction="2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7800" b="1" dirty="0"/>
                <a:t>I Have, Who Has? </a:t>
              </a:r>
            </a:p>
          </p:txBody>
        </p:sp>
        <p:sp>
          <p:nvSpPr>
            <p:cNvPr id="7" name="Subtitle 2">
              <a:extLst>
                <a:ext uri="{FF2B5EF4-FFF2-40B4-BE49-F238E27FC236}">
                  <a16:creationId xmlns:a16="http://schemas.microsoft.com/office/drawing/2014/main" id="{C3B91A28-569C-4B08-99AC-35F7551081B0}"/>
                </a:ext>
              </a:extLst>
            </p:cNvPr>
            <p:cNvSpPr txBox="1">
              <a:spLocks/>
            </p:cNvSpPr>
            <p:nvPr/>
          </p:nvSpPr>
          <p:spPr>
            <a:xfrm>
              <a:off x="1519988" y="1507656"/>
              <a:ext cx="9144000" cy="694132"/>
            </a:xfrm>
            <a:prstGeom prst="rect">
              <a:avLst/>
            </a:prstGeom>
          </p:spPr>
          <p:txBody>
            <a:bodyPr vert="horz" lIns="91440" tIns="45720" rIns="91440" bIns="45720" rtlCol="0">
              <a:normAutofit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4700" b="1" dirty="0"/>
                <a:t>for composers and their works</a:t>
              </a:r>
            </a:p>
          </p:txBody>
        </p:sp>
      </p:grpSp>
      <p:grpSp>
        <p:nvGrpSpPr>
          <p:cNvPr id="2" name="Group 1">
            <a:extLst>
              <a:ext uri="{FF2B5EF4-FFF2-40B4-BE49-F238E27FC236}">
                <a16:creationId xmlns:a16="http://schemas.microsoft.com/office/drawing/2014/main" id="{3C4DE0E5-CFFE-4C77-B47D-FC114B5AB66C}"/>
              </a:ext>
            </a:extLst>
          </p:cNvPr>
          <p:cNvGrpSpPr/>
          <p:nvPr/>
        </p:nvGrpSpPr>
        <p:grpSpPr>
          <a:xfrm>
            <a:off x="563945" y="2741790"/>
            <a:ext cx="10890113" cy="3404198"/>
            <a:chOff x="563945" y="2741790"/>
            <a:chExt cx="10890113" cy="3404198"/>
          </a:xfrm>
        </p:grpSpPr>
        <p:sp>
          <p:nvSpPr>
            <p:cNvPr id="8" name="TextBox 2">
              <a:extLst>
                <a:ext uri="{FF2B5EF4-FFF2-40B4-BE49-F238E27FC236}">
                  <a16:creationId xmlns:a16="http://schemas.microsoft.com/office/drawing/2014/main" id="{76AF741B-BE21-41A7-B951-6E883C48616C}"/>
                </a:ext>
              </a:extLst>
            </p:cNvPr>
            <p:cNvSpPr txBox="1">
              <a:spLocks noChangeArrowheads="1"/>
            </p:cNvSpPr>
            <p:nvPr/>
          </p:nvSpPr>
          <p:spPr bwMode="auto">
            <a:xfrm>
              <a:off x="563945" y="2741790"/>
              <a:ext cx="28379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fontAlgn="base">
                <a:spcBef>
                  <a:spcPct val="0"/>
                </a:spcBef>
                <a:spcAft>
                  <a:spcPct val="0"/>
                </a:spcAft>
                <a:buNone/>
              </a:pPr>
              <a:r>
                <a:rPr lang="en-US" altLang="en-US" sz="2000" b="1" dirty="0">
                  <a:solidFill>
                    <a:srgbClr val="000000"/>
                  </a:solidFill>
                  <a:cs typeface="Arial" panose="020B0604020202020204" pitchFamily="34" charset="0"/>
                </a:rPr>
                <a:t>Instructions</a:t>
              </a:r>
            </a:p>
          </p:txBody>
        </p:sp>
        <p:grpSp>
          <p:nvGrpSpPr>
            <p:cNvPr id="10" name="Group 9">
              <a:extLst>
                <a:ext uri="{FF2B5EF4-FFF2-40B4-BE49-F238E27FC236}">
                  <a16:creationId xmlns:a16="http://schemas.microsoft.com/office/drawing/2014/main" id="{0471AD47-BE9B-45A5-BFDD-468FA4B823F7}"/>
                </a:ext>
              </a:extLst>
            </p:cNvPr>
            <p:cNvGrpSpPr/>
            <p:nvPr/>
          </p:nvGrpSpPr>
          <p:grpSpPr>
            <a:xfrm>
              <a:off x="1142995" y="3134881"/>
              <a:ext cx="10311063" cy="3011107"/>
              <a:chOff x="1142995" y="2473148"/>
              <a:chExt cx="10311063" cy="3011107"/>
            </a:xfrm>
          </p:grpSpPr>
          <p:sp>
            <p:nvSpPr>
              <p:cNvPr id="11" name="Rectangle 1">
                <a:extLst>
                  <a:ext uri="{FF2B5EF4-FFF2-40B4-BE49-F238E27FC236}">
                    <a16:creationId xmlns:a16="http://schemas.microsoft.com/office/drawing/2014/main" id="{6FA98541-62AC-4660-AE1D-E2E4A66E175B}"/>
                  </a:ext>
                </a:extLst>
              </p:cNvPr>
              <p:cNvSpPr>
                <a:spLocks noChangeArrowheads="1"/>
              </p:cNvSpPr>
              <p:nvPr/>
            </p:nvSpPr>
            <p:spPr bwMode="auto">
              <a:xfrm>
                <a:off x="1142995" y="2473148"/>
                <a:ext cx="10303047" cy="1366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30000"/>
                  </a:spcBef>
                  <a:spcAft>
                    <a:spcPct val="0"/>
                  </a:spcAft>
                  <a:buNone/>
                </a:pPr>
                <a:r>
                  <a:rPr lang="en-US" altLang="en-US" sz="1800" dirty="0">
                    <a:solidFill>
                      <a:srgbClr val="000000"/>
                    </a:solidFill>
                  </a:rPr>
                  <a:t>Click File / Print. Under Settings click the drop-down menu arrow next to “Full Page Slides” and select “2 Slides” under “Handouts.” Then click the “Print” button.  </a:t>
                </a:r>
              </a:p>
              <a:p>
                <a:pPr fontAlgn="base">
                  <a:spcBef>
                    <a:spcPct val="30000"/>
                  </a:spcBef>
                  <a:spcAft>
                    <a:spcPct val="0"/>
                  </a:spcAft>
                  <a:buNone/>
                </a:pPr>
                <a:r>
                  <a:rPr lang="en-US" altLang="en-US" sz="1800" dirty="0">
                    <a:solidFill>
                      <a:srgbClr val="000000"/>
                    </a:solidFill>
                  </a:rPr>
                  <a:t>You will print 11 pages, with 2 rectangles on each page. </a:t>
                </a:r>
              </a:p>
              <a:p>
                <a:pPr fontAlgn="base">
                  <a:spcBef>
                    <a:spcPct val="30000"/>
                  </a:spcBef>
                  <a:spcAft>
                    <a:spcPct val="0"/>
                  </a:spcAft>
                  <a:buNone/>
                </a:pPr>
                <a:r>
                  <a:rPr lang="en-US" altLang="en-US" sz="1800" dirty="0">
                    <a:solidFill>
                      <a:srgbClr val="000000"/>
                    </a:solidFill>
                  </a:rPr>
                  <a:t>You may wish to laminate the pages before you cut them apart.</a:t>
                </a:r>
              </a:p>
            </p:txBody>
          </p:sp>
          <p:sp>
            <p:nvSpPr>
              <p:cNvPr id="13" name="Rectangle 1">
                <a:extLst>
                  <a:ext uri="{FF2B5EF4-FFF2-40B4-BE49-F238E27FC236}">
                    <a16:creationId xmlns:a16="http://schemas.microsoft.com/office/drawing/2014/main" id="{3CD574DA-6F90-4414-B53F-510B302C93D9}"/>
                  </a:ext>
                </a:extLst>
              </p:cNvPr>
              <p:cNvSpPr>
                <a:spLocks noChangeArrowheads="1"/>
              </p:cNvSpPr>
              <p:nvPr/>
            </p:nvSpPr>
            <p:spPr bwMode="auto">
              <a:xfrm>
                <a:off x="1151011" y="3840728"/>
                <a:ext cx="10303047" cy="16435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30000"/>
                  </a:spcBef>
                  <a:spcAft>
                    <a:spcPct val="0"/>
                  </a:spcAft>
                  <a:buNone/>
                </a:pPr>
                <a:r>
                  <a:rPr lang="en-US" altLang="en-US" sz="1800" dirty="0">
                    <a:solidFill>
                      <a:srgbClr val="000000"/>
                    </a:solidFill>
                  </a:rPr>
                  <a:t>Play this game with up to 20 students. </a:t>
                </a:r>
              </a:p>
              <a:p>
                <a:pPr fontAlgn="base">
                  <a:spcBef>
                    <a:spcPct val="30000"/>
                  </a:spcBef>
                  <a:spcAft>
                    <a:spcPct val="0"/>
                  </a:spcAft>
                  <a:buNone/>
                </a:pPr>
                <a:r>
                  <a:rPr lang="en-US" altLang="en-US" sz="1800" dirty="0">
                    <a:solidFill>
                      <a:srgbClr val="000000"/>
                    </a:solidFill>
                  </a:rPr>
                  <a:t>Give each student a card. If you have fewer than 20 students, some may need to have two cards.</a:t>
                </a:r>
              </a:p>
              <a:p>
                <a:pPr fontAlgn="base">
                  <a:spcBef>
                    <a:spcPct val="30000"/>
                  </a:spcBef>
                  <a:spcAft>
                    <a:spcPct val="0"/>
                  </a:spcAft>
                  <a:buNone/>
                </a:pPr>
                <a:r>
                  <a:rPr lang="en-US" altLang="en-US" sz="1800" dirty="0">
                    <a:solidFill>
                      <a:srgbClr val="000000"/>
                    </a:solidFill>
                  </a:rPr>
                  <a:t>The student who has the card that says “I am the starter!” begins by reading their question. Then the student who has the name of the composer that answers the question reads their card. The game continues until the last student reads, “I am the winner!”</a:t>
                </a:r>
              </a:p>
            </p:txBody>
          </p:sp>
        </p:grpSp>
      </p:grpSp>
    </p:spTree>
    <p:extLst>
      <p:ext uri="{BB962C8B-B14F-4D97-AF65-F5344CB8AC3E}">
        <p14:creationId xmlns:p14="http://schemas.microsoft.com/office/powerpoint/2010/main" val="12994676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306CA189-C936-4686-99A3-1DF67AE07079}"/>
              </a:ext>
            </a:extLst>
          </p:cNvPr>
          <p:cNvGrpSpPr/>
          <p:nvPr/>
        </p:nvGrpSpPr>
        <p:grpSpPr>
          <a:xfrm>
            <a:off x="0" y="0"/>
            <a:ext cx="12192000" cy="6858000"/>
            <a:chOff x="0" y="0"/>
            <a:chExt cx="12192000" cy="6858000"/>
          </a:xfrm>
        </p:grpSpPr>
        <p:grpSp>
          <p:nvGrpSpPr>
            <p:cNvPr id="9" name="Group 8">
              <a:extLst>
                <a:ext uri="{FF2B5EF4-FFF2-40B4-BE49-F238E27FC236}">
                  <a16:creationId xmlns:a16="http://schemas.microsoft.com/office/drawing/2014/main" id="{5AEF0D05-BD6B-4D38-BD23-9156154CC03C}"/>
                </a:ext>
              </a:extLst>
            </p:cNvPr>
            <p:cNvGrpSpPr/>
            <p:nvPr/>
          </p:nvGrpSpPr>
          <p:grpSpPr>
            <a:xfrm>
              <a:off x="0" y="0"/>
              <a:ext cx="12192000" cy="6858000"/>
              <a:chOff x="0" y="0"/>
              <a:chExt cx="12192000" cy="6858000"/>
            </a:xfrm>
          </p:grpSpPr>
          <p:sp>
            <p:nvSpPr>
              <p:cNvPr id="5" name="Rectangle 4">
                <a:extLst>
                  <a:ext uri="{FF2B5EF4-FFF2-40B4-BE49-F238E27FC236}">
                    <a16:creationId xmlns:a16="http://schemas.microsoft.com/office/drawing/2014/main" id="{582C9481-BC95-4D08-97A1-CF7FF7F7CBF9}"/>
                  </a:ext>
                </a:extLst>
              </p:cNvPr>
              <p:cNvSpPr/>
              <p:nvPr/>
            </p:nvSpPr>
            <p:spPr>
              <a:xfrm>
                <a:off x="0" y="0"/>
                <a:ext cx="12192000" cy="685800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Rounded Corners 3">
                <a:extLst>
                  <a:ext uri="{FF2B5EF4-FFF2-40B4-BE49-F238E27FC236}">
                    <a16:creationId xmlns:a16="http://schemas.microsoft.com/office/drawing/2014/main" id="{BF40A372-41D0-4B01-911C-A85D4129B03F}"/>
                  </a:ext>
                </a:extLst>
              </p:cNvPr>
              <p:cNvSpPr/>
              <p:nvPr/>
            </p:nvSpPr>
            <p:spPr>
              <a:xfrm>
                <a:off x="890337" y="1099344"/>
                <a:ext cx="10383251" cy="4821237"/>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cxnSp>
          <p:nvCxnSpPr>
            <p:cNvPr id="7" name="Straight Connector 6">
              <a:extLst>
                <a:ext uri="{FF2B5EF4-FFF2-40B4-BE49-F238E27FC236}">
                  <a16:creationId xmlns:a16="http://schemas.microsoft.com/office/drawing/2014/main" id="{150F910D-9690-45B8-B9C9-3FBA7337C6E7}"/>
                </a:ext>
              </a:extLst>
            </p:cNvPr>
            <p:cNvCxnSpPr>
              <a:cxnSpLocks/>
            </p:cNvCxnSpPr>
            <p:nvPr/>
          </p:nvCxnSpPr>
          <p:spPr>
            <a:xfrm>
              <a:off x="1524000" y="3140242"/>
              <a:ext cx="9144000" cy="0"/>
            </a:xfrm>
            <a:prstGeom prst="line">
              <a:avLst/>
            </a:prstGeom>
            <a:ln w="28575">
              <a:solidFill>
                <a:schemeClr val="tx1"/>
              </a:solidFill>
              <a:prstDash val="dashDot"/>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BF0326A3-A500-40B3-B55A-8A0DE2F41DE8}"/>
              </a:ext>
            </a:extLst>
          </p:cNvPr>
          <p:cNvSpPr>
            <a:spLocks noGrp="1"/>
          </p:cNvSpPr>
          <p:nvPr>
            <p:ph type="ctrTitle"/>
          </p:nvPr>
        </p:nvSpPr>
        <p:spPr/>
        <p:txBody>
          <a:bodyPr/>
          <a:lstStyle/>
          <a:p>
            <a:r>
              <a:rPr lang="en-US" dirty="0"/>
              <a:t>I have Mozart!</a:t>
            </a:r>
            <a:br>
              <a:rPr lang="en-US" dirty="0"/>
            </a:br>
            <a:endParaRPr lang="en-US" dirty="0"/>
          </a:p>
        </p:txBody>
      </p:sp>
      <p:sp>
        <p:nvSpPr>
          <p:cNvPr id="3" name="Subtitle 2">
            <a:extLst>
              <a:ext uri="{FF2B5EF4-FFF2-40B4-BE49-F238E27FC236}">
                <a16:creationId xmlns:a16="http://schemas.microsoft.com/office/drawing/2014/main" id="{F9D13BE8-5609-4AEE-B14A-F43314FA5F7F}"/>
              </a:ext>
            </a:extLst>
          </p:cNvPr>
          <p:cNvSpPr>
            <a:spLocks noGrp="1"/>
          </p:cNvSpPr>
          <p:nvPr>
            <p:ph type="subTitle" idx="1"/>
          </p:nvPr>
        </p:nvSpPr>
        <p:spPr/>
        <p:txBody>
          <a:bodyPr>
            <a:normAutofit fontScale="92500" lnSpcReduction="10000"/>
          </a:bodyPr>
          <a:lstStyle/>
          <a:p>
            <a:r>
              <a:rPr lang="en-US" sz="6000" dirty="0"/>
              <a:t>Who has </a:t>
            </a:r>
            <a:r>
              <a:rPr lang="en-US" sz="6000" b="1" dirty="0"/>
              <a:t>Carmen</a:t>
            </a:r>
            <a:r>
              <a:rPr lang="en-US" sz="6000" dirty="0"/>
              <a:t>: </a:t>
            </a:r>
          </a:p>
          <a:p>
            <a:r>
              <a:rPr lang="en-US" sz="6000" dirty="0"/>
              <a:t>Toreador Song?</a:t>
            </a:r>
          </a:p>
        </p:txBody>
      </p:sp>
    </p:spTree>
    <p:extLst>
      <p:ext uri="{BB962C8B-B14F-4D97-AF65-F5344CB8AC3E}">
        <p14:creationId xmlns:p14="http://schemas.microsoft.com/office/powerpoint/2010/main" val="33330249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306CA189-C936-4686-99A3-1DF67AE07079}"/>
              </a:ext>
            </a:extLst>
          </p:cNvPr>
          <p:cNvGrpSpPr/>
          <p:nvPr/>
        </p:nvGrpSpPr>
        <p:grpSpPr>
          <a:xfrm>
            <a:off x="0" y="0"/>
            <a:ext cx="12192000" cy="6858000"/>
            <a:chOff x="0" y="0"/>
            <a:chExt cx="12192000" cy="6858000"/>
          </a:xfrm>
        </p:grpSpPr>
        <p:grpSp>
          <p:nvGrpSpPr>
            <p:cNvPr id="9" name="Group 8">
              <a:extLst>
                <a:ext uri="{FF2B5EF4-FFF2-40B4-BE49-F238E27FC236}">
                  <a16:creationId xmlns:a16="http://schemas.microsoft.com/office/drawing/2014/main" id="{5AEF0D05-BD6B-4D38-BD23-9156154CC03C}"/>
                </a:ext>
              </a:extLst>
            </p:cNvPr>
            <p:cNvGrpSpPr/>
            <p:nvPr/>
          </p:nvGrpSpPr>
          <p:grpSpPr>
            <a:xfrm>
              <a:off x="0" y="0"/>
              <a:ext cx="12192000" cy="6858000"/>
              <a:chOff x="0" y="0"/>
              <a:chExt cx="12192000" cy="6858000"/>
            </a:xfrm>
          </p:grpSpPr>
          <p:sp>
            <p:nvSpPr>
              <p:cNvPr id="5" name="Rectangle 4">
                <a:extLst>
                  <a:ext uri="{FF2B5EF4-FFF2-40B4-BE49-F238E27FC236}">
                    <a16:creationId xmlns:a16="http://schemas.microsoft.com/office/drawing/2014/main" id="{582C9481-BC95-4D08-97A1-CF7FF7F7CBF9}"/>
                  </a:ext>
                </a:extLst>
              </p:cNvPr>
              <p:cNvSpPr/>
              <p:nvPr/>
            </p:nvSpPr>
            <p:spPr>
              <a:xfrm>
                <a:off x="0" y="0"/>
                <a:ext cx="12192000" cy="685800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Rounded Corners 3">
                <a:extLst>
                  <a:ext uri="{FF2B5EF4-FFF2-40B4-BE49-F238E27FC236}">
                    <a16:creationId xmlns:a16="http://schemas.microsoft.com/office/drawing/2014/main" id="{BF40A372-41D0-4B01-911C-A85D4129B03F}"/>
                  </a:ext>
                </a:extLst>
              </p:cNvPr>
              <p:cNvSpPr/>
              <p:nvPr/>
            </p:nvSpPr>
            <p:spPr>
              <a:xfrm>
                <a:off x="890337" y="1099344"/>
                <a:ext cx="10383251" cy="4821237"/>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cxnSp>
          <p:nvCxnSpPr>
            <p:cNvPr id="7" name="Straight Connector 6">
              <a:extLst>
                <a:ext uri="{FF2B5EF4-FFF2-40B4-BE49-F238E27FC236}">
                  <a16:creationId xmlns:a16="http://schemas.microsoft.com/office/drawing/2014/main" id="{150F910D-9690-45B8-B9C9-3FBA7337C6E7}"/>
                </a:ext>
              </a:extLst>
            </p:cNvPr>
            <p:cNvCxnSpPr>
              <a:cxnSpLocks/>
            </p:cNvCxnSpPr>
            <p:nvPr/>
          </p:nvCxnSpPr>
          <p:spPr>
            <a:xfrm>
              <a:off x="1524000" y="3140242"/>
              <a:ext cx="9144000" cy="0"/>
            </a:xfrm>
            <a:prstGeom prst="line">
              <a:avLst/>
            </a:prstGeom>
            <a:ln w="28575">
              <a:solidFill>
                <a:schemeClr val="tx1"/>
              </a:solidFill>
              <a:prstDash val="dashDot"/>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BF0326A3-A500-40B3-B55A-8A0DE2F41DE8}"/>
              </a:ext>
            </a:extLst>
          </p:cNvPr>
          <p:cNvSpPr>
            <a:spLocks noGrp="1"/>
          </p:cNvSpPr>
          <p:nvPr>
            <p:ph type="ctrTitle"/>
          </p:nvPr>
        </p:nvSpPr>
        <p:spPr/>
        <p:txBody>
          <a:bodyPr/>
          <a:lstStyle/>
          <a:p>
            <a:r>
              <a:rPr lang="en-US" dirty="0"/>
              <a:t>I have Bizet!</a:t>
            </a:r>
            <a:br>
              <a:rPr lang="en-US" dirty="0"/>
            </a:br>
            <a:endParaRPr lang="en-US" dirty="0"/>
          </a:p>
        </p:txBody>
      </p:sp>
      <p:sp>
        <p:nvSpPr>
          <p:cNvPr id="3" name="Subtitle 2">
            <a:extLst>
              <a:ext uri="{FF2B5EF4-FFF2-40B4-BE49-F238E27FC236}">
                <a16:creationId xmlns:a16="http://schemas.microsoft.com/office/drawing/2014/main" id="{F9D13BE8-5609-4AEE-B14A-F43314FA5F7F}"/>
              </a:ext>
            </a:extLst>
          </p:cNvPr>
          <p:cNvSpPr>
            <a:spLocks noGrp="1"/>
          </p:cNvSpPr>
          <p:nvPr>
            <p:ph type="subTitle" idx="1"/>
          </p:nvPr>
        </p:nvSpPr>
        <p:spPr>
          <a:xfrm>
            <a:off x="890337" y="3602038"/>
            <a:ext cx="10383251" cy="1925804"/>
          </a:xfrm>
        </p:spPr>
        <p:txBody>
          <a:bodyPr>
            <a:normAutofit/>
          </a:bodyPr>
          <a:lstStyle/>
          <a:p>
            <a:r>
              <a:rPr lang="en-US" sz="6000" dirty="0"/>
              <a:t>Who has </a:t>
            </a:r>
          </a:p>
          <a:p>
            <a:r>
              <a:rPr lang="en-US" sz="6000" dirty="0"/>
              <a:t>Take the “A” Train?</a:t>
            </a:r>
            <a:endParaRPr lang="en-US" sz="6000" b="1" dirty="0"/>
          </a:p>
        </p:txBody>
      </p:sp>
    </p:spTree>
    <p:extLst>
      <p:ext uri="{BB962C8B-B14F-4D97-AF65-F5344CB8AC3E}">
        <p14:creationId xmlns:p14="http://schemas.microsoft.com/office/powerpoint/2010/main" val="19124479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306CA189-C936-4686-99A3-1DF67AE07079}"/>
              </a:ext>
            </a:extLst>
          </p:cNvPr>
          <p:cNvGrpSpPr/>
          <p:nvPr/>
        </p:nvGrpSpPr>
        <p:grpSpPr>
          <a:xfrm>
            <a:off x="0" y="0"/>
            <a:ext cx="12192000" cy="6858000"/>
            <a:chOff x="0" y="0"/>
            <a:chExt cx="12192000" cy="6858000"/>
          </a:xfrm>
        </p:grpSpPr>
        <p:grpSp>
          <p:nvGrpSpPr>
            <p:cNvPr id="9" name="Group 8">
              <a:extLst>
                <a:ext uri="{FF2B5EF4-FFF2-40B4-BE49-F238E27FC236}">
                  <a16:creationId xmlns:a16="http://schemas.microsoft.com/office/drawing/2014/main" id="{5AEF0D05-BD6B-4D38-BD23-9156154CC03C}"/>
                </a:ext>
              </a:extLst>
            </p:cNvPr>
            <p:cNvGrpSpPr/>
            <p:nvPr/>
          </p:nvGrpSpPr>
          <p:grpSpPr>
            <a:xfrm>
              <a:off x="0" y="0"/>
              <a:ext cx="12192000" cy="6858000"/>
              <a:chOff x="0" y="0"/>
              <a:chExt cx="12192000" cy="6858000"/>
            </a:xfrm>
          </p:grpSpPr>
          <p:sp>
            <p:nvSpPr>
              <p:cNvPr id="5" name="Rectangle 4">
                <a:extLst>
                  <a:ext uri="{FF2B5EF4-FFF2-40B4-BE49-F238E27FC236}">
                    <a16:creationId xmlns:a16="http://schemas.microsoft.com/office/drawing/2014/main" id="{582C9481-BC95-4D08-97A1-CF7FF7F7CBF9}"/>
                  </a:ext>
                </a:extLst>
              </p:cNvPr>
              <p:cNvSpPr/>
              <p:nvPr/>
            </p:nvSpPr>
            <p:spPr>
              <a:xfrm>
                <a:off x="0" y="0"/>
                <a:ext cx="12192000" cy="685800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Rounded Corners 3">
                <a:extLst>
                  <a:ext uri="{FF2B5EF4-FFF2-40B4-BE49-F238E27FC236}">
                    <a16:creationId xmlns:a16="http://schemas.microsoft.com/office/drawing/2014/main" id="{BF40A372-41D0-4B01-911C-A85D4129B03F}"/>
                  </a:ext>
                </a:extLst>
              </p:cNvPr>
              <p:cNvSpPr/>
              <p:nvPr/>
            </p:nvSpPr>
            <p:spPr>
              <a:xfrm>
                <a:off x="890337" y="1099344"/>
                <a:ext cx="10383251" cy="4821237"/>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cxnSp>
          <p:nvCxnSpPr>
            <p:cNvPr id="7" name="Straight Connector 6">
              <a:extLst>
                <a:ext uri="{FF2B5EF4-FFF2-40B4-BE49-F238E27FC236}">
                  <a16:creationId xmlns:a16="http://schemas.microsoft.com/office/drawing/2014/main" id="{150F910D-9690-45B8-B9C9-3FBA7337C6E7}"/>
                </a:ext>
              </a:extLst>
            </p:cNvPr>
            <p:cNvCxnSpPr>
              <a:cxnSpLocks/>
            </p:cNvCxnSpPr>
            <p:nvPr/>
          </p:nvCxnSpPr>
          <p:spPr>
            <a:xfrm>
              <a:off x="1524000" y="3140242"/>
              <a:ext cx="9144000" cy="0"/>
            </a:xfrm>
            <a:prstGeom prst="line">
              <a:avLst/>
            </a:prstGeom>
            <a:ln w="28575">
              <a:solidFill>
                <a:schemeClr val="tx1"/>
              </a:solidFill>
              <a:prstDash val="dashDot"/>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BF0326A3-A500-40B3-B55A-8A0DE2F41DE8}"/>
              </a:ext>
            </a:extLst>
          </p:cNvPr>
          <p:cNvSpPr>
            <a:spLocks noGrp="1"/>
          </p:cNvSpPr>
          <p:nvPr>
            <p:ph type="ctrTitle"/>
          </p:nvPr>
        </p:nvSpPr>
        <p:spPr/>
        <p:txBody>
          <a:bodyPr/>
          <a:lstStyle/>
          <a:p>
            <a:r>
              <a:rPr lang="en-US" dirty="0"/>
              <a:t>I have Ellington/Strayhorn!</a:t>
            </a:r>
            <a:br>
              <a:rPr lang="en-US" dirty="0"/>
            </a:br>
            <a:endParaRPr lang="en-US" dirty="0"/>
          </a:p>
        </p:txBody>
      </p:sp>
      <p:sp>
        <p:nvSpPr>
          <p:cNvPr id="3" name="Subtitle 2">
            <a:extLst>
              <a:ext uri="{FF2B5EF4-FFF2-40B4-BE49-F238E27FC236}">
                <a16:creationId xmlns:a16="http://schemas.microsoft.com/office/drawing/2014/main" id="{F9D13BE8-5609-4AEE-B14A-F43314FA5F7F}"/>
              </a:ext>
            </a:extLst>
          </p:cNvPr>
          <p:cNvSpPr>
            <a:spLocks noGrp="1"/>
          </p:cNvSpPr>
          <p:nvPr>
            <p:ph type="subTitle" idx="1"/>
          </p:nvPr>
        </p:nvSpPr>
        <p:spPr>
          <a:xfrm>
            <a:off x="890337" y="3602038"/>
            <a:ext cx="10383251" cy="1925804"/>
          </a:xfrm>
        </p:spPr>
        <p:txBody>
          <a:bodyPr>
            <a:normAutofit/>
          </a:bodyPr>
          <a:lstStyle/>
          <a:p>
            <a:r>
              <a:rPr lang="en-US" sz="6000" dirty="0"/>
              <a:t>Who has </a:t>
            </a:r>
            <a:r>
              <a:rPr lang="en-US" sz="6000" b="1" dirty="0"/>
              <a:t>Pomp and </a:t>
            </a:r>
          </a:p>
          <a:p>
            <a:r>
              <a:rPr lang="en-US" sz="6000" b="1" dirty="0"/>
              <a:t>Circumstance</a:t>
            </a:r>
            <a:r>
              <a:rPr lang="en-US" sz="6000" dirty="0"/>
              <a:t>: March No. 1?</a:t>
            </a:r>
            <a:endParaRPr lang="en-US" sz="6000" b="1" dirty="0"/>
          </a:p>
        </p:txBody>
      </p:sp>
    </p:spTree>
    <p:extLst>
      <p:ext uri="{BB962C8B-B14F-4D97-AF65-F5344CB8AC3E}">
        <p14:creationId xmlns:p14="http://schemas.microsoft.com/office/powerpoint/2010/main" val="32964169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306CA189-C936-4686-99A3-1DF67AE07079}"/>
              </a:ext>
            </a:extLst>
          </p:cNvPr>
          <p:cNvGrpSpPr/>
          <p:nvPr/>
        </p:nvGrpSpPr>
        <p:grpSpPr>
          <a:xfrm>
            <a:off x="0" y="0"/>
            <a:ext cx="12192000" cy="6858000"/>
            <a:chOff x="0" y="0"/>
            <a:chExt cx="12192000" cy="6858000"/>
          </a:xfrm>
        </p:grpSpPr>
        <p:grpSp>
          <p:nvGrpSpPr>
            <p:cNvPr id="9" name="Group 8">
              <a:extLst>
                <a:ext uri="{FF2B5EF4-FFF2-40B4-BE49-F238E27FC236}">
                  <a16:creationId xmlns:a16="http://schemas.microsoft.com/office/drawing/2014/main" id="{5AEF0D05-BD6B-4D38-BD23-9156154CC03C}"/>
                </a:ext>
              </a:extLst>
            </p:cNvPr>
            <p:cNvGrpSpPr/>
            <p:nvPr/>
          </p:nvGrpSpPr>
          <p:grpSpPr>
            <a:xfrm>
              <a:off x="0" y="0"/>
              <a:ext cx="12192000" cy="6858000"/>
              <a:chOff x="0" y="0"/>
              <a:chExt cx="12192000" cy="6858000"/>
            </a:xfrm>
          </p:grpSpPr>
          <p:sp>
            <p:nvSpPr>
              <p:cNvPr id="5" name="Rectangle 4">
                <a:extLst>
                  <a:ext uri="{FF2B5EF4-FFF2-40B4-BE49-F238E27FC236}">
                    <a16:creationId xmlns:a16="http://schemas.microsoft.com/office/drawing/2014/main" id="{582C9481-BC95-4D08-97A1-CF7FF7F7CBF9}"/>
                  </a:ext>
                </a:extLst>
              </p:cNvPr>
              <p:cNvSpPr/>
              <p:nvPr/>
            </p:nvSpPr>
            <p:spPr>
              <a:xfrm>
                <a:off x="0" y="0"/>
                <a:ext cx="12192000" cy="685800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Rounded Corners 3">
                <a:extLst>
                  <a:ext uri="{FF2B5EF4-FFF2-40B4-BE49-F238E27FC236}">
                    <a16:creationId xmlns:a16="http://schemas.microsoft.com/office/drawing/2014/main" id="{BF40A372-41D0-4B01-911C-A85D4129B03F}"/>
                  </a:ext>
                </a:extLst>
              </p:cNvPr>
              <p:cNvSpPr/>
              <p:nvPr/>
            </p:nvSpPr>
            <p:spPr>
              <a:xfrm>
                <a:off x="890337" y="1099344"/>
                <a:ext cx="10383251" cy="4821237"/>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cxnSp>
          <p:nvCxnSpPr>
            <p:cNvPr id="7" name="Straight Connector 6">
              <a:extLst>
                <a:ext uri="{FF2B5EF4-FFF2-40B4-BE49-F238E27FC236}">
                  <a16:creationId xmlns:a16="http://schemas.microsoft.com/office/drawing/2014/main" id="{150F910D-9690-45B8-B9C9-3FBA7337C6E7}"/>
                </a:ext>
              </a:extLst>
            </p:cNvPr>
            <p:cNvCxnSpPr>
              <a:cxnSpLocks/>
            </p:cNvCxnSpPr>
            <p:nvPr/>
          </p:nvCxnSpPr>
          <p:spPr>
            <a:xfrm>
              <a:off x="1524000" y="3140242"/>
              <a:ext cx="9144000" cy="0"/>
            </a:xfrm>
            <a:prstGeom prst="line">
              <a:avLst/>
            </a:prstGeom>
            <a:ln w="28575">
              <a:solidFill>
                <a:schemeClr val="tx1"/>
              </a:solidFill>
              <a:prstDash val="dashDot"/>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BF0326A3-A500-40B3-B55A-8A0DE2F41DE8}"/>
              </a:ext>
            </a:extLst>
          </p:cNvPr>
          <p:cNvSpPr>
            <a:spLocks noGrp="1"/>
          </p:cNvSpPr>
          <p:nvPr>
            <p:ph type="ctrTitle"/>
          </p:nvPr>
        </p:nvSpPr>
        <p:spPr/>
        <p:txBody>
          <a:bodyPr/>
          <a:lstStyle/>
          <a:p>
            <a:r>
              <a:rPr lang="en-US" dirty="0"/>
              <a:t>I have Elgar!</a:t>
            </a:r>
            <a:br>
              <a:rPr lang="en-US" dirty="0"/>
            </a:br>
            <a:endParaRPr lang="en-US" dirty="0"/>
          </a:p>
        </p:txBody>
      </p:sp>
      <p:sp>
        <p:nvSpPr>
          <p:cNvPr id="3" name="Subtitle 2">
            <a:extLst>
              <a:ext uri="{FF2B5EF4-FFF2-40B4-BE49-F238E27FC236}">
                <a16:creationId xmlns:a16="http://schemas.microsoft.com/office/drawing/2014/main" id="{F9D13BE8-5609-4AEE-B14A-F43314FA5F7F}"/>
              </a:ext>
            </a:extLst>
          </p:cNvPr>
          <p:cNvSpPr>
            <a:spLocks noGrp="1"/>
          </p:cNvSpPr>
          <p:nvPr>
            <p:ph type="subTitle" idx="1"/>
          </p:nvPr>
        </p:nvSpPr>
        <p:spPr>
          <a:xfrm>
            <a:off x="1524000" y="3602038"/>
            <a:ext cx="9144000" cy="1925804"/>
          </a:xfrm>
        </p:spPr>
        <p:txBody>
          <a:bodyPr>
            <a:normAutofit/>
          </a:bodyPr>
          <a:lstStyle/>
          <a:p>
            <a:r>
              <a:rPr lang="en-US" sz="6000" dirty="0"/>
              <a:t>Who has </a:t>
            </a:r>
            <a:r>
              <a:rPr lang="en-US" sz="6000" b="1" dirty="0"/>
              <a:t>Requiem</a:t>
            </a:r>
            <a:r>
              <a:rPr lang="en-US" sz="6000" dirty="0"/>
              <a:t>: </a:t>
            </a:r>
          </a:p>
          <a:p>
            <a:r>
              <a:rPr lang="en-US" sz="6000" dirty="0"/>
              <a:t>Dies Irae?</a:t>
            </a:r>
          </a:p>
        </p:txBody>
      </p:sp>
    </p:spTree>
    <p:extLst>
      <p:ext uri="{BB962C8B-B14F-4D97-AF65-F5344CB8AC3E}">
        <p14:creationId xmlns:p14="http://schemas.microsoft.com/office/powerpoint/2010/main" val="531832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306CA189-C936-4686-99A3-1DF67AE07079}"/>
              </a:ext>
            </a:extLst>
          </p:cNvPr>
          <p:cNvGrpSpPr/>
          <p:nvPr/>
        </p:nvGrpSpPr>
        <p:grpSpPr>
          <a:xfrm>
            <a:off x="0" y="0"/>
            <a:ext cx="12192000" cy="6858000"/>
            <a:chOff x="0" y="0"/>
            <a:chExt cx="12192000" cy="6858000"/>
          </a:xfrm>
        </p:grpSpPr>
        <p:grpSp>
          <p:nvGrpSpPr>
            <p:cNvPr id="9" name="Group 8">
              <a:extLst>
                <a:ext uri="{FF2B5EF4-FFF2-40B4-BE49-F238E27FC236}">
                  <a16:creationId xmlns:a16="http://schemas.microsoft.com/office/drawing/2014/main" id="{5AEF0D05-BD6B-4D38-BD23-9156154CC03C}"/>
                </a:ext>
              </a:extLst>
            </p:cNvPr>
            <p:cNvGrpSpPr/>
            <p:nvPr/>
          </p:nvGrpSpPr>
          <p:grpSpPr>
            <a:xfrm>
              <a:off x="0" y="0"/>
              <a:ext cx="12192000" cy="6858000"/>
              <a:chOff x="0" y="0"/>
              <a:chExt cx="12192000" cy="6858000"/>
            </a:xfrm>
          </p:grpSpPr>
          <p:sp>
            <p:nvSpPr>
              <p:cNvPr id="5" name="Rectangle 4">
                <a:extLst>
                  <a:ext uri="{FF2B5EF4-FFF2-40B4-BE49-F238E27FC236}">
                    <a16:creationId xmlns:a16="http://schemas.microsoft.com/office/drawing/2014/main" id="{582C9481-BC95-4D08-97A1-CF7FF7F7CBF9}"/>
                  </a:ext>
                </a:extLst>
              </p:cNvPr>
              <p:cNvSpPr/>
              <p:nvPr/>
            </p:nvSpPr>
            <p:spPr>
              <a:xfrm>
                <a:off x="0" y="0"/>
                <a:ext cx="12192000" cy="685800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Rounded Corners 3">
                <a:extLst>
                  <a:ext uri="{FF2B5EF4-FFF2-40B4-BE49-F238E27FC236}">
                    <a16:creationId xmlns:a16="http://schemas.microsoft.com/office/drawing/2014/main" id="{BF40A372-41D0-4B01-911C-A85D4129B03F}"/>
                  </a:ext>
                </a:extLst>
              </p:cNvPr>
              <p:cNvSpPr/>
              <p:nvPr/>
            </p:nvSpPr>
            <p:spPr>
              <a:xfrm>
                <a:off x="890337" y="1099344"/>
                <a:ext cx="10383251" cy="4821237"/>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cxnSp>
          <p:nvCxnSpPr>
            <p:cNvPr id="7" name="Straight Connector 6">
              <a:extLst>
                <a:ext uri="{FF2B5EF4-FFF2-40B4-BE49-F238E27FC236}">
                  <a16:creationId xmlns:a16="http://schemas.microsoft.com/office/drawing/2014/main" id="{150F910D-9690-45B8-B9C9-3FBA7337C6E7}"/>
                </a:ext>
              </a:extLst>
            </p:cNvPr>
            <p:cNvCxnSpPr>
              <a:cxnSpLocks/>
            </p:cNvCxnSpPr>
            <p:nvPr/>
          </p:nvCxnSpPr>
          <p:spPr>
            <a:xfrm>
              <a:off x="1524000" y="3140242"/>
              <a:ext cx="9144000" cy="0"/>
            </a:xfrm>
            <a:prstGeom prst="line">
              <a:avLst/>
            </a:prstGeom>
            <a:ln w="28575">
              <a:solidFill>
                <a:schemeClr val="tx1"/>
              </a:solidFill>
              <a:prstDash val="dashDot"/>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BF0326A3-A500-40B3-B55A-8A0DE2F41DE8}"/>
              </a:ext>
            </a:extLst>
          </p:cNvPr>
          <p:cNvSpPr>
            <a:spLocks noGrp="1"/>
          </p:cNvSpPr>
          <p:nvPr>
            <p:ph type="ctrTitle"/>
          </p:nvPr>
        </p:nvSpPr>
        <p:spPr/>
        <p:txBody>
          <a:bodyPr/>
          <a:lstStyle/>
          <a:p>
            <a:r>
              <a:rPr lang="en-US" dirty="0"/>
              <a:t>I have Verdi!</a:t>
            </a:r>
            <a:br>
              <a:rPr lang="en-US" dirty="0"/>
            </a:br>
            <a:endParaRPr lang="en-US" dirty="0"/>
          </a:p>
        </p:txBody>
      </p:sp>
      <p:sp>
        <p:nvSpPr>
          <p:cNvPr id="3" name="Subtitle 2">
            <a:extLst>
              <a:ext uri="{FF2B5EF4-FFF2-40B4-BE49-F238E27FC236}">
                <a16:creationId xmlns:a16="http://schemas.microsoft.com/office/drawing/2014/main" id="{F9D13BE8-5609-4AEE-B14A-F43314FA5F7F}"/>
              </a:ext>
            </a:extLst>
          </p:cNvPr>
          <p:cNvSpPr>
            <a:spLocks noGrp="1"/>
          </p:cNvSpPr>
          <p:nvPr>
            <p:ph type="subTitle" idx="1"/>
          </p:nvPr>
        </p:nvSpPr>
        <p:spPr>
          <a:xfrm>
            <a:off x="1524000" y="3602038"/>
            <a:ext cx="9144000" cy="1925804"/>
          </a:xfrm>
        </p:spPr>
        <p:txBody>
          <a:bodyPr>
            <a:normAutofit/>
          </a:bodyPr>
          <a:lstStyle/>
          <a:p>
            <a:r>
              <a:rPr lang="en-US" sz="6000" dirty="0"/>
              <a:t>Who has </a:t>
            </a:r>
          </a:p>
          <a:p>
            <a:r>
              <a:rPr lang="en-US" sz="6000" dirty="0"/>
              <a:t>Clair de Lune?</a:t>
            </a:r>
          </a:p>
        </p:txBody>
      </p:sp>
    </p:spTree>
    <p:extLst>
      <p:ext uri="{BB962C8B-B14F-4D97-AF65-F5344CB8AC3E}">
        <p14:creationId xmlns:p14="http://schemas.microsoft.com/office/powerpoint/2010/main" val="1428979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306CA189-C936-4686-99A3-1DF67AE07079}"/>
              </a:ext>
            </a:extLst>
          </p:cNvPr>
          <p:cNvGrpSpPr/>
          <p:nvPr/>
        </p:nvGrpSpPr>
        <p:grpSpPr>
          <a:xfrm>
            <a:off x="0" y="0"/>
            <a:ext cx="12192000" cy="6858000"/>
            <a:chOff x="0" y="0"/>
            <a:chExt cx="12192000" cy="6858000"/>
          </a:xfrm>
        </p:grpSpPr>
        <p:grpSp>
          <p:nvGrpSpPr>
            <p:cNvPr id="9" name="Group 8">
              <a:extLst>
                <a:ext uri="{FF2B5EF4-FFF2-40B4-BE49-F238E27FC236}">
                  <a16:creationId xmlns:a16="http://schemas.microsoft.com/office/drawing/2014/main" id="{5AEF0D05-BD6B-4D38-BD23-9156154CC03C}"/>
                </a:ext>
              </a:extLst>
            </p:cNvPr>
            <p:cNvGrpSpPr/>
            <p:nvPr/>
          </p:nvGrpSpPr>
          <p:grpSpPr>
            <a:xfrm>
              <a:off x="0" y="0"/>
              <a:ext cx="12192000" cy="6858000"/>
              <a:chOff x="0" y="0"/>
              <a:chExt cx="12192000" cy="6858000"/>
            </a:xfrm>
          </p:grpSpPr>
          <p:sp>
            <p:nvSpPr>
              <p:cNvPr id="5" name="Rectangle 4">
                <a:extLst>
                  <a:ext uri="{FF2B5EF4-FFF2-40B4-BE49-F238E27FC236}">
                    <a16:creationId xmlns:a16="http://schemas.microsoft.com/office/drawing/2014/main" id="{582C9481-BC95-4D08-97A1-CF7FF7F7CBF9}"/>
                  </a:ext>
                </a:extLst>
              </p:cNvPr>
              <p:cNvSpPr/>
              <p:nvPr/>
            </p:nvSpPr>
            <p:spPr>
              <a:xfrm>
                <a:off x="0" y="0"/>
                <a:ext cx="12192000" cy="685800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Rounded Corners 3">
                <a:extLst>
                  <a:ext uri="{FF2B5EF4-FFF2-40B4-BE49-F238E27FC236}">
                    <a16:creationId xmlns:a16="http://schemas.microsoft.com/office/drawing/2014/main" id="{BF40A372-41D0-4B01-911C-A85D4129B03F}"/>
                  </a:ext>
                </a:extLst>
              </p:cNvPr>
              <p:cNvSpPr/>
              <p:nvPr/>
            </p:nvSpPr>
            <p:spPr>
              <a:xfrm>
                <a:off x="890337" y="1099344"/>
                <a:ext cx="10383251" cy="4821237"/>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cxnSp>
          <p:nvCxnSpPr>
            <p:cNvPr id="7" name="Straight Connector 6">
              <a:extLst>
                <a:ext uri="{FF2B5EF4-FFF2-40B4-BE49-F238E27FC236}">
                  <a16:creationId xmlns:a16="http://schemas.microsoft.com/office/drawing/2014/main" id="{150F910D-9690-45B8-B9C9-3FBA7337C6E7}"/>
                </a:ext>
              </a:extLst>
            </p:cNvPr>
            <p:cNvCxnSpPr>
              <a:cxnSpLocks/>
            </p:cNvCxnSpPr>
            <p:nvPr/>
          </p:nvCxnSpPr>
          <p:spPr>
            <a:xfrm>
              <a:off x="1524000" y="3140242"/>
              <a:ext cx="9144000" cy="0"/>
            </a:xfrm>
            <a:prstGeom prst="line">
              <a:avLst/>
            </a:prstGeom>
            <a:ln w="28575">
              <a:solidFill>
                <a:schemeClr val="tx1"/>
              </a:solidFill>
              <a:prstDash val="dashDot"/>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BF0326A3-A500-40B3-B55A-8A0DE2F41DE8}"/>
              </a:ext>
            </a:extLst>
          </p:cNvPr>
          <p:cNvSpPr>
            <a:spLocks noGrp="1"/>
          </p:cNvSpPr>
          <p:nvPr>
            <p:ph type="ctrTitle"/>
          </p:nvPr>
        </p:nvSpPr>
        <p:spPr/>
        <p:txBody>
          <a:bodyPr/>
          <a:lstStyle/>
          <a:p>
            <a:r>
              <a:rPr lang="en-US" dirty="0"/>
              <a:t>I have Debussy!</a:t>
            </a:r>
            <a:br>
              <a:rPr lang="en-US" dirty="0"/>
            </a:br>
            <a:endParaRPr lang="en-US" dirty="0"/>
          </a:p>
        </p:txBody>
      </p:sp>
      <p:sp>
        <p:nvSpPr>
          <p:cNvPr id="3" name="Subtitle 2">
            <a:extLst>
              <a:ext uri="{FF2B5EF4-FFF2-40B4-BE49-F238E27FC236}">
                <a16:creationId xmlns:a16="http://schemas.microsoft.com/office/drawing/2014/main" id="{F9D13BE8-5609-4AEE-B14A-F43314FA5F7F}"/>
              </a:ext>
            </a:extLst>
          </p:cNvPr>
          <p:cNvSpPr>
            <a:spLocks noGrp="1"/>
          </p:cNvSpPr>
          <p:nvPr>
            <p:ph type="subTitle" idx="1"/>
          </p:nvPr>
        </p:nvSpPr>
        <p:spPr>
          <a:xfrm>
            <a:off x="1090669" y="3602038"/>
            <a:ext cx="9948231" cy="1925804"/>
          </a:xfrm>
        </p:spPr>
        <p:txBody>
          <a:bodyPr>
            <a:normAutofit/>
          </a:bodyPr>
          <a:lstStyle/>
          <a:p>
            <a:r>
              <a:rPr lang="en-US" sz="6000" dirty="0"/>
              <a:t>Who has </a:t>
            </a:r>
            <a:r>
              <a:rPr lang="en-US" sz="6000" b="1" dirty="0"/>
              <a:t>The Barber of Seville</a:t>
            </a:r>
            <a:r>
              <a:rPr lang="en-US" sz="6000" dirty="0"/>
              <a:t>:</a:t>
            </a:r>
          </a:p>
          <a:p>
            <a:r>
              <a:rPr lang="en-US" sz="6000" dirty="0" err="1"/>
              <a:t>Zitti</a:t>
            </a:r>
            <a:r>
              <a:rPr lang="en-US" sz="6000" dirty="0"/>
              <a:t>, </a:t>
            </a:r>
            <a:r>
              <a:rPr lang="en-US" sz="6000" dirty="0" err="1"/>
              <a:t>zitti</a:t>
            </a:r>
            <a:r>
              <a:rPr lang="en-US" sz="6000" dirty="0"/>
              <a:t>, piano, piano?</a:t>
            </a:r>
          </a:p>
        </p:txBody>
      </p:sp>
    </p:spTree>
    <p:extLst>
      <p:ext uri="{BB962C8B-B14F-4D97-AF65-F5344CB8AC3E}">
        <p14:creationId xmlns:p14="http://schemas.microsoft.com/office/powerpoint/2010/main" val="29362684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306CA189-C936-4686-99A3-1DF67AE07079}"/>
              </a:ext>
            </a:extLst>
          </p:cNvPr>
          <p:cNvGrpSpPr/>
          <p:nvPr/>
        </p:nvGrpSpPr>
        <p:grpSpPr>
          <a:xfrm>
            <a:off x="0" y="0"/>
            <a:ext cx="12192000" cy="6858000"/>
            <a:chOff x="0" y="0"/>
            <a:chExt cx="12192000" cy="6858000"/>
          </a:xfrm>
        </p:grpSpPr>
        <p:grpSp>
          <p:nvGrpSpPr>
            <p:cNvPr id="9" name="Group 8">
              <a:extLst>
                <a:ext uri="{FF2B5EF4-FFF2-40B4-BE49-F238E27FC236}">
                  <a16:creationId xmlns:a16="http://schemas.microsoft.com/office/drawing/2014/main" id="{5AEF0D05-BD6B-4D38-BD23-9156154CC03C}"/>
                </a:ext>
              </a:extLst>
            </p:cNvPr>
            <p:cNvGrpSpPr/>
            <p:nvPr/>
          </p:nvGrpSpPr>
          <p:grpSpPr>
            <a:xfrm>
              <a:off x="0" y="0"/>
              <a:ext cx="12192000" cy="6858000"/>
              <a:chOff x="0" y="0"/>
              <a:chExt cx="12192000" cy="6858000"/>
            </a:xfrm>
          </p:grpSpPr>
          <p:sp>
            <p:nvSpPr>
              <p:cNvPr id="5" name="Rectangle 4">
                <a:extLst>
                  <a:ext uri="{FF2B5EF4-FFF2-40B4-BE49-F238E27FC236}">
                    <a16:creationId xmlns:a16="http://schemas.microsoft.com/office/drawing/2014/main" id="{582C9481-BC95-4D08-97A1-CF7FF7F7CBF9}"/>
                  </a:ext>
                </a:extLst>
              </p:cNvPr>
              <p:cNvSpPr/>
              <p:nvPr/>
            </p:nvSpPr>
            <p:spPr>
              <a:xfrm>
                <a:off x="0" y="0"/>
                <a:ext cx="12192000" cy="685800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Rounded Corners 3">
                <a:extLst>
                  <a:ext uri="{FF2B5EF4-FFF2-40B4-BE49-F238E27FC236}">
                    <a16:creationId xmlns:a16="http://schemas.microsoft.com/office/drawing/2014/main" id="{BF40A372-41D0-4B01-911C-A85D4129B03F}"/>
                  </a:ext>
                </a:extLst>
              </p:cNvPr>
              <p:cNvSpPr/>
              <p:nvPr/>
            </p:nvSpPr>
            <p:spPr>
              <a:xfrm>
                <a:off x="890337" y="1099344"/>
                <a:ext cx="10383251" cy="4821237"/>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cxnSp>
          <p:nvCxnSpPr>
            <p:cNvPr id="7" name="Straight Connector 6">
              <a:extLst>
                <a:ext uri="{FF2B5EF4-FFF2-40B4-BE49-F238E27FC236}">
                  <a16:creationId xmlns:a16="http://schemas.microsoft.com/office/drawing/2014/main" id="{150F910D-9690-45B8-B9C9-3FBA7337C6E7}"/>
                </a:ext>
              </a:extLst>
            </p:cNvPr>
            <p:cNvCxnSpPr>
              <a:cxnSpLocks/>
            </p:cNvCxnSpPr>
            <p:nvPr/>
          </p:nvCxnSpPr>
          <p:spPr>
            <a:xfrm>
              <a:off x="1524000" y="3140242"/>
              <a:ext cx="9144000" cy="0"/>
            </a:xfrm>
            <a:prstGeom prst="line">
              <a:avLst/>
            </a:prstGeom>
            <a:ln w="28575">
              <a:solidFill>
                <a:schemeClr val="tx1"/>
              </a:solidFill>
              <a:prstDash val="dashDot"/>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BF0326A3-A500-40B3-B55A-8A0DE2F41DE8}"/>
              </a:ext>
            </a:extLst>
          </p:cNvPr>
          <p:cNvSpPr>
            <a:spLocks noGrp="1"/>
          </p:cNvSpPr>
          <p:nvPr>
            <p:ph type="ctrTitle"/>
          </p:nvPr>
        </p:nvSpPr>
        <p:spPr/>
        <p:txBody>
          <a:bodyPr/>
          <a:lstStyle/>
          <a:p>
            <a:r>
              <a:rPr lang="en-US" dirty="0"/>
              <a:t>I have Rossini!</a:t>
            </a:r>
            <a:br>
              <a:rPr lang="en-US" dirty="0"/>
            </a:br>
            <a:endParaRPr lang="en-US" dirty="0"/>
          </a:p>
        </p:txBody>
      </p:sp>
      <p:sp>
        <p:nvSpPr>
          <p:cNvPr id="3" name="Subtitle 2">
            <a:extLst>
              <a:ext uri="{FF2B5EF4-FFF2-40B4-BE49-F238E27FC236}">
                <a16:creationId xmlns:a16="http://schemas.microsoft.com/office/drawing/2014/main" id="{F9D13BE8-5609-4AEE-B14A-F43314FA5F7F}"/>
              </a:ext>
            </a:extLst>
          </p:cNvPr>
          <p:cNvSpPr>
            <a:spLocks noGrp="1"/>
          </p:cNvSpPr>
          <p:nvPr>
            <p:ph type="subTitle" idx="1"/>
          </p:nvPr>
        </p:nvSpPr>
        <p:spPr>
          <a:xfrm>
            <a:off x="1524000" y="3602038"/>
            <a:ext cx="9144000" cy="1925804"/>
          </a:xfrm>
        </p:spPr>
        <p:txBody>
          <a:bodyPr>
            <a:normAutofit/>
          </a:bodyPr>
          <a:lstStyle/>
          <a:p>
            <a:r>
              <a:rPr lang="en-US" sz="6000" dirty="0"/>
              <a:t>Who has </a:t>
            </a:r>
          </a:p>
          <a:p>
            <a:r>
              <a:rPr lang="en-US" sz="6000" dirty="0"/>
              <a:t>Waltz in A-Flat Major?</a:t>
            </a:r>
          </a:p>
        </p:txBody>
      </p:sp>
    </p:spTree>
    <p:extLst>
      <p:ext uri="{BB962C8B-B14F-4D97-AF65-F5344CB8AC3E}">
        <p14:creationId xmlns:p14="http://schemas.microsoft.com/office/powerpoint/2010/main" val="23845343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306CA189-C936-4686-99A3-1DF67AE07079}"/>
              </a:ext>
            </a:extLst>
          </p:cNvPr>
          <p:cNvGrpSpPr/>
          <p:nvPr/>
        </p:nvGrpSpPr>
        <p:grpSpPr>
          <a:xfrm>
            <a:off x="0" y="0"/>
            <a:ext cx="12192000" cy="6858000"/>
            <a:chOff x="0" y="0"/>
            <a:chExt cx="12192000" cy="6858000"/>
          </a:xfrm>
        </p:grpSpPr>
        <p:grpSp>
          <p:nvGrpSpPr>
            <p:cNvPr id="9" name="Group 8">
              <a:extLst>
                <a:ext uri="{FF2B5EF4-FFF2-40B4-BE49-F238E27FC236}">
                  <a16:creationId xmlns:a16="http://schemas.microsoft.com/office/drawing/2014/main" id="{5AEF0D05-BD6B-4D38-BD23-9156154CC03C}"/>
                </a:ext>
              </a:extLst>
            </p:cNvPr>
            <p:cNvGrpSpPr/>
            <p:nvPr/>
          </p:nvGrpSpPr>
          <p:grpSpPr>
            <a:xfrm>
              <a:off x="0" y="0"/>
              <a:ext cx="12192000" cy="6858000"/>
              <a:chOff x="0" y="0"/>
              <a:chExt cx="12192000" cy="6858000"/>
            </a:xfrm>
          </p:grpSpPr>
          <p:sp>
            <p:nvSpPr>
              <p:cNvPr id="5" name="Rectangle 4">
                <a:extLst>
                  <a:ext uri="{FF2B5EF4-FFF2-40B4-BE49-F238E27FC236}">
                    <a16:creationId xmlns:a16="http://schemas.microsoft.com/office/drawing/2014/main" id="{582C9481-BC95-4D08-97A1-CF7FF7F7CBF9}"/>
                  </a:ext>
                </a:extLst>
              </p:cNvPr>
              <p:cNvSpPr/>
              <p:nvPr/>
            </p:nvSpPr>
            <p:spPr>
              <a:xfrm>
                <a:off x="0" y="0"/>
                <a:ext cx="12192000" cy="685800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Rounded Corners 3">
                <a:extLst>
                  <a:ext uri="{FF2B5EF4-FFF2-40B4-BE49-F238E27FC236}">
                    <a16:creationId xmlns:a16="http://schemas.microsoft.com/office/drawing/2014/main" id="{BF40A372-41D0-4B01-911C-A85D4129B03F}"/>
                  </a:ext>
                </a:extLst>
              </p:cNvPr>
              <p:cNvSpPr/>
              <p:nvPr/>
            </p:nvSpPr>
            <p:spPr>
              <a:xfrm>
                <a:off x="890337" y="1099344"/>
                <a:ext cx="10383251" cy="4821237"/>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cxnSp>
          <p:nvCxnSpPr>
            <p:cNvPr id="7" name="Straight Connector 6">
              <a:extLst>
                <a:ext uri="{FF2B5EF4-FFF2-40B4-BE49-F238E27FC236}">
                  <a16:creationId xmlns:a16="http://schemas.microsoft.com/office/drawing/2014/main" id="{150F910D-9690-45B8-B9C9-3FBA7337C6E7}"/>
                </a:ext>
              </a:extLst>
            </p:cNvPr>
            <p:cNvCxnSpPr>
              <a:cxnSpLocks/>
            </p:cNvCxnSpPr>
            <p:nvPr/>
          </p:nvCxnSpPr>
          <p:spPr>
            <a:xfrm>
              <a:off x="1524000" y="3140242"/>
              <a:ext cx="9144000" cy="0"/>
            </a:xfrm>
            <a:prstGeom prst="line">
              <a:avLst/>
            </a:prstGeom>
            <a:ln w="28575">
              <a:solidFill>
                <a:schemeClr val="tx1"/>
              </a:solidFill>
              <a:prstDash val="dashDot"/>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BF0326A3-A500-40B3-B55A-8A0DE2F41DE8}"/>
              </a:ext>
            </a:extLst>
          </p:cNvPr>
          <p:cNvSpPr>
            <a:spLocks noGrp="1"/>
          </p:cNvSpPr>
          <p:nvPr>
            <p:ph type="ctrTitle"/>
          </p:nvPr>
        </p:nvSpPr>
        <p:spPr/>
        <p:txBody>
          <a:bodyPr/>
          <a:lstStyle/>
          <a:p>
            <a:r>
              <a:rPr lang="en-US" dirty="0"/>
              <a:t>I have Brahms!</a:t>
            </a:r>
            <a:br>
              <a:rPr lang="en-US" dirty="0"/>
            </a:br>
            <a:endParaRPr lang="en-US" dirty="0"/>
          </a:p>
        </p:txBody>
      </p:sp>
      <p:sp>
        <p:nvSpPr>
          <p:cNvPr id="3" name="Subtitle 2">
            <a:extLst>
              <a:ext uri="{FF2B5EF4-FFF2-40B4-BE49-F238E27FC236}">
                <a16:creationId xmlns:a16="http://schemas.microsoft.com/office/drawing/2014/main" id="{F9D13BE8-5609-4AEE-B14A-F43314FA5F7F}"/>
              </a:ext>
            </a:extLst>
          </p:cNvPr>
          <p:cNvSpPr>
            <a:spLocks noGrp="1"/>
          </p:cNvSpPr>
          <p:nvPr>
            <p:ph type="subTitle" idx="1"/>
          </p:nvPr>
        </p:nvSpPr>
        <p:spPr>
          <a:xfrm>
            <a:off x="1024569" y="3602038"/>
            <a:ext cx="10124501" cy="1925804"/>
          </a:xfrm>
        </p:spPr>
        <p:txBody>
          <a:bodyPr>
            <a:normAutofit/>
          </a:bodyPr>
          <a:lstStyle/>
          <a:p>
            <a:r>
              <a:rPr lang="en-US" sz="6000" dirty="0"/>
              <a:t>Who has </a:t>
            </a:r>
            <a:r>
              <a:rPr lang="en-US" sz="6000" b="1" dirty="0"/>
              <a:t>Symphony No. 1</a:t>
            </a:r>
            <a:r>
              <a:rPr lang="en-US" sz="6000" dirty="0"/>
              <a:t>:</a:t>
            </a:r>
          </a:p>
          <a:p>
            <a:r>
              <a:rPr lang="en-US" sz="6000" dirty="0"/>
              <a:t>Movement 4. Finale?</a:t>
            </a:r>
          </a:p>
        </p:txBody>
      </p:sp>
    </p:spTree>
    <p:extLst>
      <p:ext uri="{BB962C8B-B14F-4D97-AF65-F5344CB8AC3E}">
        <p14:creationId xmlns:p14="http://schemas.microsoft.com/office/powerpoint/2010/main" val="11876479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306CA189-C936-4686-99A3-1DF67AE07079}"/>
              </a:ext>
            </a:extLst>
          </p:cNvPr>
          <p:cNvGrpSpPr/>
          <p:nvPr/>
        </p:nvGrpSpPr>
        <p:grpSpPr>
          <a:xfrm>
            <a:off x="0" y="0"/>
            <a:ext cx="12192000" cy="6858000"/>
            <a:chOff x="0" y="0"/>
            <a:chExt cx="12192000" cy="6858000"/>
          </a:xfrm>
        </p:grpSpPr>
        <p:grpSp>
          <p:nvGrpSpPr>
            <p:cNvPr id="9" name="Group 8">
              <a:extLst>
                <a:ext uri="{FF2B5EF4-FFF2-40B4-BE49-F238E27FC236}">
                  <a16:creationId xmlns:a16="http://schemas.microsoft.com/office/drawing/2014/main" id="{5AEF0D05-BD6B-4D38-BD23-9156154CC03C}"/>
                </a:ext>
              </a:extLst>
            </p:cNvPr>
            <p:cNvGrpSpPr/>
            <p:nvPr/>
          </p:nvGrpSpPr>
          <p:grpSpPr>
            <a:xfrm>
              <a:off x="0" y="0"/>
              <a:ext cx="12192000" cy="6858000"/>
              <a:chOff x="0" y="0"/>
              <a:chExt cx="12192000" cy="6858000"/>
            </a:xfrm>
          </p:grpSpPr>
          <p:sp>
            <p:nvSpPr>
              <p:cNvPr id="5" name="Rectangle 4">
                <a:extLst>
                  <a:ext uri="{FF2B5EF4-FFF2-40B4-BE49-F238E27FC236}">
                    <a16:creationId xmlns:a16="http://schemas.microsoft.com/office/drawing/2014/main" id="{582C9481-BC95-4D08-97A1-CF7FF7F7CBF9}"/>
                  </a:ext>
                </a:extLst>
              </p:cNvPr>
              <p:cNvSpPr/>
              <p:nvPr/>
            </p:nvSpPr>
            <p:spPr>
              <a:xfrm>
                <a:off x="0" y="0"/>
                <a:ext cx="12192000" cy="685800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Rounded Corners 3">
                <a:extLst>
                  <a:ext uri="{FF2B5EF4-FFF2-40B4-BE49-F238E27FC236}">
                    <a16:creationId xmlns:a16="http://schemas.microsoft.com/office/drawing/2014/main" id="{BF40A372-41D0-4B01-911C-A85D4129B03F}"/>
                  </a:ext>
                </a:extLst>
              </p:cNvPr>
              <p:cNvSpPr/>
              <p:nvPr/>
            </p:nvSpPr>
            <p:spPr>
              <a:xfrm>
                <a:off x="890337" y="1099344"/>
                <a:ext cx="10383251" cy="4821237"/>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cxnSp>
          <p:nvCxnSpPr>
            <p:cNvPr id="7" name="Straight Connector 6">
              <a:extLst>
                <a:ext uri="{FF2B5EF4-FFF2-40B4-BE49-F238E27FC236}">
                  <a16:creationId xmlns:a16="http://schemas.microsoft.com/office/drawing/2014/main" id="{150F910D-9690-45B8-B9C9-3FBA7337C6E7}"/>
                </a:ext>
              </a:extLst>
            </p:cNvPr>
            <p:cNvCxnSpPr>
              <a:cxnSpLocks/>
            </p:cNvCxnSpPr>
            <p:nvPr/>
          </p:nvCxnSpPr>
          <p:spPr>
            <a:xfrm>
              <a:off x="1524000" y="3140242"/>
              <a:ext cx="9144000" cy="0"/>
            </a:xfrm>
            <a:prstGeom prst="line">
              <a:avLst/>
            </a:prstGeom>
            <a:ln w="28575">
              <a:solidFill>
                <a:schemeClr val="tx1"/>
              </a:solidFill>
              <a:prstDash val="dashDot"/>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BF0326A3-A500-40B3-B55A-8A0DE2F41DE8}"/>
              </a:ext>
            </a:extLst>
          </p:cNvPr>
          <p:cNvSpPr>
            <a:spLocks noGrp="1"/>
          </p:cNvSpPr>
          <p:nvPr>
            <p:ph type="ctrTitle"/>
          </p:nvPr>
        </p:nvSpPr>
        <p:spPr/>
        <p:txBody>
          <a:bodyPr/>
          <a:lstStyle/>
          <a:p>
            <a:r>
              <a:rPr lang="en-US" dirty="0"/>
              <a:t>I have Price!</a:t>
            </a:r>
            <a:br>
              <a:rPr lang="en-US" dirty="0"/>
            </a:br>
            <a:endParaRPr lang="en-US" dirty="0"/>
          </a:p>
        </p:txBody>
      </p:sp>
      <p:sp>
        <p:nvSpPr>
          <p:cNvPr id="3" name="Subtitle 2">
            <a:extLst>
              <a:ext uri="{FF2B5EF4-FFF2-40B4-BE49-F238E27FC236}">
                <a16:creationId xmlns:a16="http://schemas.microsoft.com/office/drawing/2014/main" id="{F9D13BE8-5609-4AEE-B14A-F43314FA5F7F}"/>
              </a:ext>
            </a:extLst>
          </p:cNvPr>
          <p:cNvSpPr>
            <a:spLocks noGrp="1"/>
          </p:cNvSpPr>
          <p:nvPr>
            <p:ph type="subTitle" idx="1"/>
          </p:nvPr>
        </p:nvSpPr>
        <p:spPr>
          <a:xfrm>
            <a:off x="1524000" y="3602038"/>
            <a:ext cx="9144000" cy="1925804"/>
          </a:xfrm>
        </p:spPr>
        <p:txBody>
          <a:bodyPr>
            <a:normAutofit/>
          </a:bodyPr>
          <a:lstStyle/>
          <a:p>
            <a:r>
              <a:rPr lang="en-US" sz="6000" dirty="0"/>
              <a:t>Who has </a:t>
            </a:r>
            <a:endParaRPr lang="en-US" sz="6000" b="1" dirty="0"/>
          </a:p>
          <a:p>
            <a:r>
              <a:rPr lang="en-US" sz="6000" dirty="0"/>
              <a:t>Erlkönig?</a:t>
            </a:r>
          </a:p>
        </p:txBody>
      </p:sp>
    </p:spTree>
    <p:extLst>
      <p:ext uri="{BB962C8B-B14F-4D97-AF65-F5344CB8AC3E}">
        <p14:creationId xmlns:p14="http://schemas.microsoft.com/office/powerpoint/2010/main" val="183635527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306CA189-C936-4686-99A3-1DF67AE07079}"/>
              </a:ext>
            </a:extLst>
          </p:cNvPr>
          <p:cNvGrpSpPr/>
          <p:nvPr/>
        </p:nvGrpSpPr>
        <p:grpSpPr>
          <a:xfrm>
            <a:off x="0" y="0"/>
            <a:ext cx="12192000" cy="6858000"/>
            <a:chOff x="0" y="0"/>
            <a:chExt cx="12192000" cy="6858000"/>
          </a:xfrm>
        </p:grpSpPr>
        <p:grpSp>
          <p:nvGrpSpPr>
            <p:cNvPr id="9" name="Group 8">
              <a:extLst>
                <a:ext uri="{FF2B5EF4-FFF2-40B4-BE49-F238E27FC236}">
                  <a16:creationId xmlns:a16="http://schemas.microsoft.com/office/drawing/2014/main" id="{5AEF0D05-BD6B-4D38-BD23-9156154CC03C}"/>
                </a:ext>
              </a:extLst>
            </p:cNvPr>
            <p:cNvGrpSpPr/>
            <p:nvPr/>
          </p:nvGrpSpPr>
          <p:grpSpPr>
            <a:xfrm>
              <a:off x="0" y="0"/>
              <a:ext cx="12192000" cy="6858000"/>
              <a:chOff x="0" y="0"/>
              <a:chExt cx="12192000" cy="6858000"/>
            </a:xfrm>
          </p:grpSpPr>
          <p:sp>
            <p:nvSpPr>
              <p:cNvPr id="5" name="Rectangle 4">
                <a:extLst>
                  <a:ext uri="{FF2B5EF4-FFF2-40B4-BE49-F238E27FC236}">
                    <a16:creationId xmlns:a16="http://schemas.microsoft.com/office/drawing/2014/main" id="{582C9481-BC95-4D08-97A1-CF7FF7F7CBF9}"/>
                  </a:ext>
                </a:extLst>
              </p:cNvPr>
              <p:cNvSpPr/>
              <p:nvPr/>
            </p:nvSpPr>
            <p:spPr>
              <a:xfrm>
                <a:off x="0" y="0"/>
                <a:ext cx="12192000" cy="685800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Rounded Corners 3">
                <a:extLst>
                  <a:ext uri="{FF2B5EF4-FFF2-40B4-BE49-F238E27FC236}">
                    <a16:creationId xmlns:a16="http://schemas.microsoft.com/office/drawing/2014/main" id="{BF40A372-41D0-4B01-911C-A85D4129B03F}"/>
                  </a:ext>
                </a:extLst>
              </p:cNvPr>
              <p:cNvSpPr/>
              <p:nvPr/>
            </p:nvSpPr>
            <p:spPr>
              <a:xfrm>
                <a:off x="890337" y="1099344"/>
                <a:ext cx="10383251" cy="4821237"/>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cxnSp>
          <p:nvCxnSpPr>
            <p:cNvPr id="7" name="Straight Connector 6">
              <a:extLst>
                <a:ext uri="{FF2B5EF4-FFF2-40B4-BE49-F238E27FC236}">
                  <a16:creationId xmlns:a16="http://schemas.microsoft.com/office/drawing/2014/main" id="{150F910D-9690-45B8-B9C9-3FBA7337C6E7}"/>
                </a:ext>
              </a:extLst>
            </p:cNvPr>
            <p:cNvCxnSpPr>
              <a:cxnSpLocks/>
            </p:cNvCxnSpPr>
            <p:nvPr/>
          </p:nvCxnSpPr>
          <p:spPr>
            <a:xfrm>
              <a:off x="1524000" y="3140242"/>
              <a:ext cx="9144000" cy="0"/>
            </a:xfrm>
            <a:prstGeom prst="line">
              <a:avLst/>
            </a:prstGeom>
            <a:ln w="28575">
              <a:solidFill>
                <a:schemeClr val="tx1"/>
              </a:solidFill>
              <a:prstDash val="dashDot"/>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BF0326A3-A500-40B3-B55A-8A0DE2F41DE8}"/>
              </a:ext>
            </a:extLst>
          </p:cNvPr>
          <p:cNvSpPr>
            <a:spLocks noGrp="1"/>
          </p:cNvSpPr>
          <p:nvPr>
            <p:ph type="ctrTitle"/>
          </p:nvPr>
        </p:nvSpPr>
        <p:spPr/>
        <p:txBody>
          <a:bodyPr/>
          <a:lstStyle/>
          <a:p>
            <a:r>
              <a:rPr lang="en-US" dirty="0"/>
              <a:t>I have Schubert!</a:t>
            </a:r>
            <a:br>
              <a:rPr lang="en-US" dirty="0"/>
            </a:br>
            <a:endParaRPr lang="en-US" dirty="0"/>
          </a:p>
        </p:txBody>
      </p:sp>
      <p:sp>
        <p:nvSpPr>
          <p:cNvPr id="3" name="Subtitle 2">
            <a:extLst>
              <a:ext uri="{FF2B5EF4-FFF2-40B4-BE49-F238E27FC236}">
                <a16:creationId xmlns:a16="http://schemas.microsoft.com/office/drawing/2014/main" id="{F9D13BE8-5609-4AEE-B14A-F43314FA5F7F}"/>
              </a:ext>
            </a:extLst>
          </p:cNvPr>
          <p:cNvSpPr>
            <a:spLocks noGrp="1"/>
          </p:cNvSpPr>
          <p:nvPr>
            <p:ph type="subTitle" idx="1"/>
          </p:nvPr>
        </p:nvSpPr>
        <p:spPr>
          <a:xfrm>
            <a:off x="1524000" y="3602038"/>
            <a:ext cx="9144000" cy="1925804"/>
          </a:xfrm>
        </p:spPr>
        <p:txBody>
          <a:bodyPr>
            <a:normAutofit/>
          </a:bodyPr>
          <a:lstStyle/>
          <a:p>
            <a:r>
              <a:rPr lang="en-US" sz="6000" dirty="0"/>
              <a:t>Who has </a:t>
            </a:r>
            <a:r>
              <a:rPr lang="en-US" sz="6000" b="1" dirty="0"/>
              <a:t>Serenade for Wind </a:t>
            </a:r>
            <a:r>
              <a:rPr lang="en-US" sz="6000" dirty="0"/>
              <a:t>Instruments: Movement 1?</a:t>
            </a:r>
            <a:endParaRPr lang="en-US" sz="6000" b="1" dirty="0"/>
          </a:p>
        </p:txBody>
      </p:sp>
    </p:spTree>
    <p:extLst>
      <p:ext uri="{BB962C8B-B14F-4D97-AF65-F5344CB8AC3E}">
        <p14:creationId xmlns:p14="http://schemas.microsoft.com/office/powerpoint/2010/main" val="21983611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306CA189-C936-4686-99A3-1DF67AE07079}"/>
              </a:ext>
            </a:extLst>
          </p:cNvPr>
          <p:cNvGrpSpPr/>
          <p:nvPr/>
        </p:nvGrpSpPr>
        <p:grpSpPr>
          <a:xfrm>
            <a:off x="0" y="0"/>
            <a:ext cx="12192000" cy="6858000"/>
            <a:chOff x="0" y="0"/>
            <a:chExt cx="12192000" cy="6858000"/>
          </a:xfrm>
        </p:grpSpPr>
        <p:grpSp>
          <p:nvGrpSpPr>
            <p:cNvPr id="9" name="Group 8">
              <a:extLst>
                <a:ext uri="{FF2B5EF4-FFF2-40B4-BE49-F238E27FC236}">
                  <a16:creationId xmlns:a16="http://schemas.microsoft.com/office/drawing/2014/main" id="{5AEF0D05-BD6B-4D38-BD23-9156154CC03C}"/>
                </a:ext>
              </a:extLst>
            </p:cNvPr>
            <p:cNvGrpSpPr/>
            <p:nvPr/>
          </p:nvGrpSpPr>
          <p:grpSpPr>
            <a:xfrm>
              <a:off x="0" y="0"/>
              <a:ext cx="12192000" cy="6858000"/>
              <a:chOff x="0" y="0"/>
              <a:chExt cx="12192000" cy="6858000"/>
            </a:xfrm>
          </p:grpSpPr>
          <p:sp>
            <p:nvSpPr>
              <p:cNvPr id="5" name="Rectangle 4">
                <a:extLst>
                  <a:ext uri="{FF2B5EF4-FFF2-40B4-BE49-F238E27FC236}">
                    <a16:creationId xmlns:a16="http://schemas.microsoft.com/office/drawing/2014/main" id="{582C9481-BC95-4D08-97A1-CF7FF7F7CBF9}"/>
                  </a:ext>
                </a:extLst>
              </p:cNvPr>
              <p:cNvSpPr/>
              <p:nvPr/>
            </p:nvSpPr>
            <p:spPr>
              <a:xfrm>
                <a:off x="0" y="0"/>
                <a:ext cx="12192000" cy="685800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Rounded Corners 3">
                <a:extLst>
                  <a:ext uri="{FF2B5EF4-FFF2-40B4-BE49-F238E27FC236}">
                    <a16:creationId xmlns:a16="http://schemas.microsoft.com/office/drawing/2014/main" id="{BF40A372-41D0-4B01-911C-A85D4129B03F}"/>
                  </a:ext>
                </a:extLst>
              </p:cNvPr>
              <p:cNvSpPr/>
              <p:nvPr/>
            </p:nvSpPr>
            <p:spPr>
              <a:xfrm>
                <a:off x="890337" y="1099344"/>
                <a:ext cx="10383251" cy="4821237"/>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cxnSp>
          <p:nvCxnSpPr>
            <p:cNvPr id="7" name="Straight Connector 6">
              <a:extLst>
                <a:ext uri="{FF2B5EF4-FFF2-40B4-BE49-F238E27FC236}">
                  <a16:creationId xmlns:a16="http://schemas.microsoft.com/office/drawing/2014/main" id="{150F910D-9690-45B8-B9C9-3FBA7337C6E7}"/>
                </a:ext>
              </a:extLst>
            </p:cNvPr>
            <p:cNvCxnSpPr>
              <a:cxnSpLocks/>
            </p:cNvCxnSpPr>
            <p:nvPr/>
          </p:nvCxnSpPr>
          <p:spPr>
            <a:xfrm>
              <a:off x="1524000" y="3140242"/>
              <a:ext cx="9144000" cy="0"/>
            </a:xfrm>
            <a:prstGeom prst="line">
              <a:avLst/>
            </a:prstGeom>
            <a:ln w="28575">
              <a:solidFill>
                <a:schemeClr val="tx1"/>
              </a:solidFill>
              <a:prstDash val="dashDot"/>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BF0326A3-A500-40B3-B55A-8A0DE2F41DE8}"/>
              </a:ext>
            </a:extLst>
          </p:cNvPr>
          <p:cNvSpPr>
            <a:spLocks noGrp="1"/>
          </p:cNvSpPr>
          <p:nvPr>
            <p:ph type="ctrTitle"/>
          </p:nvPr>
        </p:nvSpPr>
        <p:spPr/>
        <p:txBody>
          <a:bodyPr/>
          <a:lstStyle/>
          <a:p>
            <a:r>
              <a:rPr lang="en-US" dirty="0"/>
              <a:t>I am the starter!</a:t>
            </a:r>
            <a:br>
              <a:rPr lang="en-US" dirty="0"/>
            </a:br>
            <a:endParaRPr lang="en-US" dirty="0"/>
          </a:p>
        </p:txBody>
      </p:sp>
      <p:sp>
        <p:nvSpPr>
          <p:cNvPr id="3" name="Subtitle 2">
            <a:extLst>
              <a:ext uri="{FF2B5EF4-FFF2-40B4-BE49-F238E27FC236}">
                <a16:creationId xmlns:a16="http://schemas.microsoft.com/office/drawing/2014/main" id="{F9D13BE8-5609-4AEE-B14A-F43314FA5F7F}"/>
              </a:ext>
            </a:extLst>
          </p:cNvPr>
          <p:cNvSpPr>
            <a:spLocks noGrp="1"/>
          </p:cNvSpPr>
          <p:nvPr>
            <p:ph type="subTitle" idx="1"/>
          </p:nvPr>
        </p:nvSpPr>
        <p:spPr/>
        <p:txBody>
          <a:bodyPr>
            <a:normAutofit lnSpcReduction="10000"/>
          </a:bodyPr>
          <a:lstStyle/>
          <a:p>
            <a:r>
              <a:rPr lang="en-US" sz="6000" dirty="0"/>
              <a:t>Who has </a:t>
            </a:r>
            <a:r>
              <a:rPr lang="en-US" sz="6000" b="1" dirty="0"/>
              <a:t>Symphony No. 1</a:t>
            </a:r>
            <a:r>
              <a:rPr lang="en-US" sz="6000" dirty="0"/>
              <a:t>:</a:t>
            </a:r>
            <a:r>
              <a:rPr lang="en-US" sz="6000" b="1" dirty="0"/>
              <a:t> </a:t>
            </a:r>
            <a:r>
              <a:rPr lang="en-US" sz="6000" dirty="0"/>
              <a:t>Movement 3?</a:t>
            </a:r>
          </a:p>
        </p:txBody>
      </p:sp>
    </p:spTree>
    <p:extLst>
      <p:ext uri="{BB962C8B-B14F-4D97-AF65-F5344CB8AC3E}">
        <p14:creationId xmlns:p14="http://schemas.microsoft.com/office/powerpoint/2010/main" val="265932788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306CA189-C936-4686-99A3-1DF67AE07079}"/>
              </a:ext>
            </a:extLst>
          </p:cNvPr>
          <p:cNvGrpSpPr/>
          <p:nvPr/>
        </p:nvGrpSpPr>
        <p:grpSpPr>
          <a:xfrm>
            <a:off x="0" y="0"/>
            <a:ext cx="12192000" cy="6858000"/>
            <a:chOff x="0" y="0"/>
            <a:chExt cx="12192000" cy="6858000"/>
          </a:xfrm>
        </p:grpSpPr>
        <p:grpSp>
          <p:nvGrpSpPr>
            <p:cNvPr id="9" name="Group 8">
              <a:extLst>
                <a:ext uri="{FF2B5EF4-FFF2-40B4-BE49-F238E27FC236}">
                  <a16:creationId xmlns:a16="http://schemas.microsoft.com/office/drawing/2014/main" id="{5AEF0D05-BD6B-4D38-BD23-9156154CC03C}"/>
                </a:ext>
              </a:extLst>
            </p:cNvPr>
            <p:cNvGrpSpPr/>
            <p:nvPr/>
          </p:nvGrpSpPr>
          <p:grpSpPr>
            <a:xfrm>
              <a:off x="0" y="0"/>
              <a:ext cx="12192000" cy="6858000"/>
              <a:chOff x="0" y="0"/>
              <a:chExt cx="12192000" cy="6858000"/>
            </a:xfrm>
          </p:grpSpPr>
          <p:sp>
            <p:nvSpPr>
              <p:cNvPr id="5" name="Rectangle 4">
                <a:extLst>
                  <a:ext uri="{FF2B5EF4-FFF2-40B4-BE49-F238E27FC236}">
                    <a16:creationId xmlns:a16="http://schemas.microsoft.com/office/drawing/2014/main" id="{582C9481-BC95-4D08-97A1-CF7FF7F7CBF9}"/>
                  </a:ext>
                </a:extLst>
              </p:cNvPr>
              <p:cNvSpPr/>
              <p:nvPr/>
            </p:nvSpPr>
            <p:spPr>
              <a:xfrm>
                <a:off x="0" y="0"/>
                <a:ext cx="12192000" cy="685800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Rounded Corners 3">
                <a:extLst>
                  <a:ext uri="{FF2B5EF4-FFF2-40B4-BE49-F238E27FC236}">
                    <a16:creationId xmlns:a16="http://schemas.microsoft.com/office/drawing/2014/main" id="{BF40A372-41D0-4B01-911C-A85D4129B03F}"/>
                  </a:ext>
                </a:extLst>
              </p:cNvPr>
              <p:cNvSpPr/>
              <p:nvPr/>
            </p:nvSpPr>
            <p:spPr>
              <a:xfrm>
                <a:off x="890337" y="1099344"/>
                <a:ext cx="10383251" cy="4821237"/>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cxnSp>
          <p:nvCxnSpPr>
            <p:cNvPr id="7" name="Straight Connector 6">
              <a:extLst>
                <a:ext uri="{FF2B5EF4-FFF2-40B4-BE49-F238E27FC236}">
                  <a16:creationId xmlns:a16="http://schemas.microsoft.com/office/drawing/2014/main" id="{150F910D-9690-45B8-B9C9-3FBA7337C6E7}"/>
                </a:ext>
              </a:extLst>
            </p:cNvPr>
            <p:cNvCxnSpPr>
              <a:cxnSpLocks/>
            </p:cNvCxnSpPr>
            <p:nvPr/>
          </p:nvCxnSpPr>
          <p:spPr>
            <a:xfrm>
              <a:off x="1524000" y="3140242"/>
              <a:ext cx="9144000" cy="0"/>
            </a:xfrm>
            <a:prstGeom prst="line">
              <a:avLst/>
            </a:prstGeom>
            <a:ln w="28575">
              <a:solidFill>
                <a:schemeClr val="tx1"/>
              </a:solidFill>
              <a:prstDash val="dashDot"/>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BF0326A3-A500-40B3-B55A-8A0DE2F41DE8}"/>
              </a:ext>
            </a:extLst>
          </p:cNvPr>
          <p:cNvSpPr>
            <a:spLocks noGrp="1"/>
          </p:cNvSpPr>
          <p:nvPr>
            <p:ph type="ctrTitle"/>
          </p:nvPr>
        </p:nvSpPr>
        <p:spPr/>
        <p:txBody>
          <a:bodyPr/>
          <a:lstStyle/>
          <a:p>
            <a:r>
              <a:rPr lang="en-US" dirty="0"/>
              <a:t>I have </a:t>
            </a:r>
            <a:r>
              <a:rPr lang="en-US" dirty="0" err="1"/>
              <a:t>Dvo</a:t>
            </a:r>
            <a:r>
              <a:rPr lang="en-US" dirty="0" err="1">
                <a:latin typeface="Calibri Light" panose="020F0302020204030204" pitchFamily="34" charset="0"/>
                <a:cs typeface="Calibri Light" panose="020F0302020204030204" pitchFamily="34" charset="0"/>
              </a:rPr>
              <a:t>řák</a:t>
            </a:r>
            <a:r>
              <a:rPr lang="en-US" dirty="0"/>
              <a:t>!</a:t>
            </a:r>
            <a:br>
              <a:rPr lang="en-US" dirty="0"/>
            </a:br>
            <a:endParaRPr lang="en-US" dirty="0"/>
          </a:p>
        </p:txBody>
      </p:sp>
      <p:sp>
        <p:nvSpPr>
          <p:cNvPr id="3" name="Subtitle 2">
            <a:extLst>
              <a:ext uri="{FF2B5EF4-FFF2-40B4-BE49-F238E27FC236}">
                <a16:creationId xmlns:a16="http://schemas.microsoft.com/office/drawing/2014/main" id="{F9D13BE8-5609-4AEE-B14A-F43314FA5F7F}"/>
              </a:ext>
            </a:extLst>
          </p:cNvPr>
          <p:cNvSpPr>
            <a:spLocks noGrp="1"/>
          </p:cNvSpPr>
          <p:nvPr>
            <p:ph type="subTitle" idx="1"/>
          </p:nvPr>
        </p:nvSpPr>
        <p:spPr>
          <a:xfrm>
            <a:off x="1180213" y="3602038"/>
            <a:ext cx="9803219" cy="1925804"/>
          </a:xfrm>
        </p:spPr>
        <p:txBody>
          <a:bodyPr>
            <a:normAutofit/>
          </a:bodyPr>
          <a:lstStyle/>
          <a:p>
            <a:r>
              <a:rPr lang="en-US" sz="6000" dirty="0"/>
              <a:t>Who has </a:t>
            </a:r>
          </a:p>
          <a:p>
            <a:r>
              <a:rPr lang="en-US" sz="6000" dirty="0"/>
              <a:t>1812 Overture?</a:t>
            </a:r>
          </a:p>
        </p:txBody>
      </p:sp>
    </p:spTree>
    <p:extLst>
      <p:ext uri="{BB962C8B-B14F-4D97-AF65-F5344CB8AC3E}">
        <p14:creationId xmlns:p14="http://schemas.microsoft.com/office/powerpoint/2010/main" val="138442628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306CA189-C936-4686-99A3-1DF67AE07079}"/>
              </a:ext>
            </a:extLst>
          </p:cNvPr>
          <p:cNvGrpSpPr/>
          <p:nvPr/>
        </p:nvGrpSpPr>
        <p:grpSpPr>
          <a:xfrm>
            <a:off x="0" y="0"/>
            <a:ext cx="12192000" cy="6858000"/>
            <a:chOff x="0" y="0"/>
            <a:chExt cx="12192000" cy="6858000"/>
          </a:xfrm>
        </p:grpSpPr>
        <p:grpSp>
          <p:nvGrpSpPr>
            <p:cNvPr id="9" name="Group 8">
              <a:extLst>
                <a:ext uri="{FF2B5EF4-FFF2-40B4-BE49-F238E27FC236}">
                  <a16:creationId xmlns:a16="http://schemas.microsoft.com/office/drawing/2014/main" id="{5AEF0D05-BD6B-4D38-BD23-9156154CC03C}"/>
                </a:ext>
              </a:extLst>
            </p:cNvPr>
            <p:cNvGrpSpPr/>
            <p:nvPr/>
          </p:nvGrpSpPr>
          <p:grpSpPr>
            <a:xfrm>
              <a:off x="0" y="0"/>
              <a:ext cx="12192000" cy="6858000"/>
              <a:chOff x="0" y="0"/>
              <a:chExt cx="12192000" cy="6858000"/>
            </a:xfrm>
          </p:grpSpPr>
          <p:sp>
            <p:nvSpPr>
              <p:cNvPr id="5" name="Rectangle 4">
                <a:extLst>
                  <a:ext uri="{FF2B5EF4-FFF2-40B4-BE49-F238E27FC236}">
                    <a16:creationId xmlns:a16="http://schemas.microsoft.com/office/drawing/2014/main" id="{582C9481-BC95-4D08-97A1-CF7FF7F7CBF9}"/>
                  </a:ext>
                </a:extLst>
              </p:cNvPr>
              <p:cNvSpPr/>
              <p:nvPr/>
            </p:nvSpPr>
            <p:spPr>
              <a:xfrm>
                <a:off x="0" y="0"/>
                <a:ext cx="12192000" cy="685800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Rounded Corners 3">
                <a:extLst>
                  <a:ext uri="{FF2B5EF4-FFF2-40B4-BE49-F238E27FC236}">
                    <a16:creationId xmlns:a16="http://schemas.microsoft.com/office/drawing/2014/main" id="{BF40A372-41D0-4B01-911C-A85D4129B03F}"/>
                  </a:ext>
                </a:extLst>
              </p:cNvPr>
              <p:cNvSpPr/>
              <p:nvPr/>
            </p:nvSpPr>
            <p:spPr>
              <a:xfrm>
                <a:off x="890337" y="1099344"/>
                <a:ext cx="10383251" cy="4821237"/>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cxnSp>
          <p:nvCxnSpPr>
            <p:cNvPr id="7" name="Straight Connector 6">
              <a:extLst>
                <a:ext uri="{FF2B5EF4-FFF2-40B4-BE49-F238E27FC236}">
                  <a16:creationId xmlns:a16="http://schemas.microsoft.com/office/drawing/2014/main" id="{150F910D-9690-45B8-B9C9-3FBA7337C6E7}"/>
                </a:ext>
              </a:extLst>
            </p:cNvPr>
            <p:cNvCxnSpPr>
              <a:cxnSpLocks/>
            </p:cNvCxnSpPr>
            <p:nvPr/>
          </p:nvCxnSpPr>
          <p:spPr>
            <a:xfrm>
              <a:off x="1524000" y="3140242"/>
              <a:ext cx="9144000" cy="0"/>
            </a:xfrm>
            <a:prstGeom prst="line">
              <a:avLst/>
            </a:prstGeom>
            <a:ln w="28575">
              <a:solidFill>
                <a:schemeClr val="tx1"/>
              </a:solidFill>
              <a:prstDash val="dashDot"/>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BF0326A3-A500-40B3-B55A-8A0DE2F41DE8}"/>
              </a:ext>
            </a:extLst>
          </p:cNvPr>
          <p:cNvSpPr>
            <a:spLocks noGrp="1"/>
          </p:cNvSpPr>
          <p:nvPr>
            <p:ph type="ctrTitle"/>
          </p:nvPr>
        </p:nvSpPr>
        <p:spPr/>
        <p:txBody>
          <a:bodyPr/>
          <a:lstStyle/>
          <a:p>
            <a:r>
              <a:rPr lang="en-US" dirty="0"/>
              <a:t>I have Tchaikovsky!</a:t>
            </a:r>
            <a:br>
              <a:rPr lang="en-US" dirty="0"/>
            </a:br>
            <a:endParaRPr lang="en-US" dirty="0"/>
          </a:p>
        </p:txBody>
      </p:sp>
      <p:sp>
        <p:nvSpPr>
          <p:cNvPr id="3" name="Subtitle 2">
            <a:extLst>
              <a:ext uri="{FF2B5EF4-FFF2-40B4-BE49-F238E27FC236}">
                <a16:creationId xmlns:a16="http://schemas.microsoft.com/office/drawing/2014/main" id="{F9D13BE8-5609-4AEE-B14A-F43314FA5F7F}"/>
              </a:ext>
            </a:extLst>
          </p:cNvPr>
          <p:cNvSpPr>
            <a:spLocks noGrp="1"/>
          </p:cNvSpPr>
          <p:nvPr>
            <p:ph type="subTitle" idx="1"/>
          </p:nvPr>
        </p:nvSpPr>
        <p:spPr>
          <a:xfrm>
            <a:off x="1169581" y="3602038"/>
            <a:ext cx="9813852" cy="1925804"/>
          </a:xfrm>
        </p:spPr>
        <p:txBody>
          <a:bodyPr>
            <a:normAutofit/>
          </a:bodyPr>
          <a:lstStyle/>
          <a:p>
            <a:r>
              <a:rPr lang="en-US" sz="6000" dirty="0"/>
              <a:t>Who has </a:t>
            </a:r>
            <a:r>
              <a:rPr lang="en-US" sz="6000" b="1" dirty="0"/>
              <a:t>El Amor Brujo</a:t>
            </a:r>
            <a:r>
              <a:rPr lang="en-US" sz="6000" dirty="0"/>
              <a:t>:</a:t>
            </a:r>
          </a:p>
          <a:p>
            <a:r>
              <a:rPr lang="en-US" sz="6000" dirty="0"/>
              <a:t>Ritual Fire Dance?</a:t>
            </a:r>
          </a:p>
        </p:txBody>
      </p:sp>
    </p:spTree>
    <p:extLst>
      <p:ext uri="{BB962C8B-B14F-4D97-AF65-F5344CB8AC3E}">
        <p14:creationId xmlns:p14="http://schemas.microsoft.com/office/powerpoint/2010/main" val="243681931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306CA189-C936-4686-99A3-1DF67AE07079}"/>
              </a:ext>
            </a:extLst>
          </p:cNvPr>
          <p:cNvGrpSpPr/>
          <p:nvPr/>
        </p:nvGrpSpPr>
        <p:grpSpPr>
          <a:xfrm>
            <a:off x="0" y="0"/>
            <a:ext cx="12192000" cy="6858000"/>
            <a:chOff x="0" y="0"/>
            <a:chExt cx="12192000" cy="6858000"/>
          </a:xfrm>
        </p:grpSpPr>
        <p:grpSp>
          <p:nvGrpSpPr>
            <p:cNvPr id="9" name="Group 8">
              <a:extLst>
                <a:ext uri="{FF2B5EF4-FFF2-40B4-BE49-F238E27FC236}">
                  <a16:creationId xmlns:a16="http://schemas.microsoft.com/office/drawing/2014/main" id="{5AEF0D05-BD6B-4D38-BD23-9156154CC03C}"/>
                </a:ext>
              </a:extLst>
            </p:cNvPr>
            <p:cNvGrpSpPr/>
            <p:nvPr/>
          </p:nvGrpSpPr>
          <p:grpSpPr>
            <a:xfrm>
              <a:off x="0" y="0"/>
              <a:ext cx="12192000" cy="6858000"/>
              <a:chOff x="0" y="0"/>
              <a:chExt cx="12192000" cy="6858000"/>
            </a:xfrm>
          </p:grpSpPr>
          <p:sp>
            <p:nvSpPr>
              <p:cNvPr id="5" name="Rectangle 4">
                <a:extLst>
                  <a:ext uri="{FF2B5EF4-FFF2-40B4-BE49-F238E27FC236}">
                    <a16:creationId xmlns:a16="http://schemas.microsoft.com/office/drawing/2014/main" id="{582C9481-BC95-4D08-97A1-CF7FF7F7CBF9}"/>
                  </a:ext>
                </a:extLst>
              </p:cNvPr>
              <p:cNvSpPr/>
              <p:nvPr/>
            </p:nvSpPr>
            <p:spPr>
              <a:xfrm>
                <a:off x="0" y="0"/>
                <a:ext cx="12192000" cy="685800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Rounded Corners 3">
                <a:extLst>
                  <a:ext uri="{FF2B5EF4-FFF2-40B4-BE49-F238E27FC236}">
                    <a16:creationId xmlns:a16="http://schemas.microsoft.com/office/drawing/2014/main" id="{BF40A372-41D0-4B01-911C-A85D4129B03F}"/>
                  </a:ext>
                </a:extLst>
              </p:cNvPr>
              <p:cNvSpPr/>
              <p:nvPr/>
            </p:nvSpPr>
            <p:spPr>
              <a:xfrm>
                <a:off x="890337" y="1099344"/>
                <a:ext cx="10383251" cy="4821237"/>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cxnSp>
          <p:nvCxnSpPr>
            <p:cNvPr id="7" name="Straight Connector 6">
              <a:extLst>
                <a:ext uri="{FF2B5EF4-FFF2-40B4-BE49-F238E27FC236}">
                  <a16:creationId xmlns:a16="http://schemas.microsoft.com/office/drawing/2014/main" id="{150F910D-9690-45B8-B9C9-3FBA7337C6E7}"/>
                </a:ext>
              </a:extLst>
            </p:cNvPr>
            <p:cNvCxnSpPr>
              <a:cxnSpLocks/>
            </p:cNvCxnSpPr>
            <p:nvPr/>
          </p:nvCxnSpPr>
          <p:spPr>
            <a:xfrm>
              <a:off x="1524000" y="3140242"/>
              <a:ext cx="9144000" cy="0"/>
            </a:xfrm>
            <a:prstGeom prst="line">
              <a:avLst/>
            </a:prstGeom>
            <a:ln w="28575">
              <a:solidFill>
                <a:schemeClr val="tx1"/>
              </a:solidFill>
              <a:prstDash val="dashDot"/>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BF0326A3-A500-40B3-B55A-8A0DE2F41DE8}"/>
              </a:ext>
            </a:extLst>
          </p:cNvPr>
          <p:cNvSpPr>
            <a:spLocks noGrp="1"/>
          </p:cNvSpPr>
          <p:nvPr>
            <p:ph type="ctrTitle"/>
          </p:nvPr>
        </p:nvSpPr>
        <p:spPr/>
        <p:txBody>
          <a:bodyPr/>
          <a:lstStyle/>
          <a:p>
            <a:r>
              <a:rPr lang="en-US" dirty="0"/>
              <a:t>I have </a:t>
            </a:r>
            <a:r>
              <a:rPr lang="en-US" dirty="0" err="1"/>
              <a:t>Falla</a:t>
            </a:r>
            <a:r>
              <a:rPr lang="en-US" dirty="0"/>
              <a:t>!</a:t>
            </a:r>
            <a:br>
              <a:rPr lang="en-US" dirty="0"/>
            </a:br>
            <a:endParaRPr lang="en-US" dirty="0"/>
          </a:p>
        </p:txBody>
      </p:sp>
      <p:sp>
        <p:nvSpPr>
          <p:cNvPr id="3" name="Subtitle 2">
            <a:extLst>
              <a:ext uri="{FF2B5EF4-FFF2-40B4-BE49-F238E27FC236}">
                <a16:creationId xmlns:a16="http://schemas.microsoft.com/office/drawing/2014/main" id="{F9D13BE8-5609-4AEE-B14A-F43314FA5F7F}"/>
              </a:ext>
            </a:extLst>
          </p:cNvPr>
          <p:cNvSpPr>
            <a:spLocks noGrp="1"/>
          </p:cNvSpPr>
          <p:nvPr>
            <p:ph type="subTitle" idx="1"/>
          </p:nvPr>
        </p:nvSpPr>
        <p:spPr>
          <a:xfrm>
            <a:off x="1524000" y="3602038"/>
            <a:ext cx="9144000" cy="1925804"/>
          </a:xfrm>
        </p:spPr>
        <p:txBody>
          <a:bodyPr>
            <a:normAutofit/>
          </a:bodyPr>
          <a:lstStyle/>
          <a:p>
            <a:endParaRPr lang="en-US" sz="3000" dirty="0"/>
          </a:p>
          <a:p>
            <a:r>
              <a:rPr lang="en-US" sz="6000" dirty="0"/>
              <a:t>I am the winner!</a:t>
            </a:r>
          </a:p>
        </p:txBody>
      </p:sp>
    </p:spTree>
    <p:extLst>
      <p:ext uri="{BB962C8B-B14F-4D97-AF65-F5344CB8AC3E}">
        <p14:creationId xmlns:p14="http://schemas.microsoft.com/office/powerpoint/2010/main" val="16654948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306CA189-C936-4686-99A3-1DF67AE07079}"/>
              </a:ext>
            </a:extLst>
          </p:cNvPr>
          <p:cNvGrpSpPr/>
          <p:nvPr/>
        </p:nvGrpSpPr>
        <p:grpSpPr>
          <a:xfrm>
            <a:off x="0" y="0"/>
            <a:ext cx="12192000" cy="6858000"/>
            <a:chOff x="0" y="0"/>
            <a:chExt cx="12192000" cy="6858000"/>
          </a:xfrm>
        </p:grpSpPr>
        <p:grpSp>
          <p:nvGrpSpPr>
            <p:cNvPr id="9" name="Group 8">
              <a:extLst>
                <a:ext uri="{FF2B5EF4-FFF2-40B4-BE49-F238E27FC236}">
                  <a16:creationId xmlns:a16="http://schemas.microsoft.com/office/drawing/2014/main" id="{5AEF0D05-BD6B-4D38-BD23-9156154CC03C}"/>
                </a:ext>
              </a:extLst>
            </p:cNvPr>
            <p:cNvGrpSpPr/>
            <p:nvPr/>
          </p:nvGrpSpPr>
          <p:grpSpPr>
            <a:xfrm>
              <a:off x="0" y="0"/>
              <a:ext cx="12192000" cy="6858000"/>
              <a:chOff x="0" y="0"/>
              <a:chExt cx="12192000" cy="6858000"/>
            </a:xfrm>
          </p:grpSpPr>
          <p:sp>
            <p:nvSpPr>
              <p:cNvPr id="5" name="Rectangle 4">
                <a:extLst>
                  <a:ext uri="{FF2B5EF4-FFF2-40B4-BE49-F238E27FC236}">
                    <a16:creationId xmlns:a16="http://schemas.microsoft.com/office/drawing/2014/main" id="{582C9481-BC95-4D08-97A1-CF7FF7F7CBF9}"/>
                  </a:ext>
                </a:extLst>
              </p:cNvPr>
              <p:cNvSpPr/>
              <p:nvPr/>
            </p:nvSpPr>
            <p:spPr>
              <a:xfrm>
                <a:off x="0" y="0"/>
                <a:ext cx="12192000" cy="685800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Rounded Corners 3">
                <a:extLst>
                  <a:ext uri="{FF2B5EF4-FFF2-40B4-BE49-F238E27FC236}">
                    <a16:creationId xmlns:a16="http://schemas.microsoft.com/office/drawing/2014/main" id="{BF40A372-41D0-4B01-911C-A85D4129B03F}"/>
                  </a:ext>
                </a:extLst>
              </p:cNvPr>
              <p:cNvSpPr/>
              <p:nvPr/>
            </p:nvSpPr>
            <p:spPr>
              <a:xfrm>
                <a:off x="890337" y="1099344"/>
                <a:ext cx="10383251" cy="4821237"/>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cxnSp>
          <p:nvCxnSpPr>
            <p:cNvPr id="7" name="Straight Connector 6">
              <a:extLst>
                <a:ext uri="{FF2B5EF4-FFF2-40B4-BE49-F238E27FC236}">
                  <a16:creationId xmlns:a16="http://schemas.microsoft.com/office/drawing/2014/main" id="{150F910D-9690-45B8-B9C9-3FBA7337C6E7}"/>
                </a:ext>
              </a:extLst>
            </p:cNvPr>
            <p:cNvCxnSpPr>
              <a:cxnSpLocks/>
            </p:cNvCxnSpPr>
            <p:nvPr/>
          </p:nvCxnSpPr>
          <p:spPr>
            <a:xfrm>
              <a:off x="1524000" y="3140242"/>
              <a:ext cx="9144000" cy="0"/>
            </a:xfrm>
            <a:prstGeom prst="line">
              <a:avLst/>
            </a:prstGeom>
            <a:ln w="28575">
              <a:solidFill>
                <a:schemeClr val="tx1"/>
              </a:solidFill>
              <a:prstDash val="dashDot"/>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BF0326A3-A500-40B3-B55A-8A0DE2F41DE8}"/>
              </a:ext>
            </a:extLst>
          </p:cNvPr>
          <p:cNvSpPr>
            <a:spLocks noGrp="1"/>
          </p:cNvSpPr>
          <p:nvPr>
            <p:ph type="ctrTitle"/>
          </p:nvPr>
        </p:nvSpPr>
        <p:spPr/>
        <p:txBody>
          <a:bodyPr/>
          <a:lstStyle/>
          <a:p>
            <a:r>
              <a:rPr lang="en-US" dirty="0"/>
              <a:t>I have Beethoven!</a:t>
            </a:r>
            <a:br>
              <a:rPr lang="en-US" dirty="0"/>
            </a:br>
            <a:endParaRPr lang="en-US" dirty="0"/>
          </a:p>
        </p:txBody>
      </p:sp>
      <p:sp>
        <p:nvSpPr>
          <p:cNvPr id="3" name="Subtitle 2">
            <a:extLst>
              <a:ext uri="{FF2B5EF4-FFF2-40B4-BE49-F238E27FC236}">
                <a16:creationId xmlns:a16="http://schemas.microsoft.com/office/drawing/2014/main" id="{F9D13BE8-5609-4AEE-B14A-F43314FA5F7F}"/>
              </a:ext>
            </a:extLst>
          </p:cNvPr>
          <p:cNvSpPr>
            <a:spLocks noGrp="1"/>
          </p:cNvSpPr>
          <p:nvPr>
            <p:ph type="subTitle" idx="1"/>
          </p:nvPr>
        </p:nvSpPr>
        <p:spPr/>
        <p:txBody>
          <a:bodyPr>
            <a:normAutofit fontScale="92500" lnSpcReduction="10000"/>
          </a:bodyPr>
          <a:lstStyle/>
          <a:p>
            <a:r>
              <a:rPr lang="en-US" sz="6000" dirty="0"/>
              <a:t>Who has </a:t>
            </a:r>
            <a:r>
              <a:rPr lang="en-US" sz="6000" b="1" dirty="0"/>
              <a:t>Pictures at an </a:t>
            </a:r>
          </a:p>
          <a:p>
            <a:r>
              <a:rPr lang="en-US" sz="6000" b="1" dirty="0"/>
              <a:t>Exhibition</a:t>
            </a:r>
            <a:r>
              <a:rPr lang="en-US" sz="6000" dirty="0"/>
              <a:t>: Promenade</a:t>
            </a:r>
            <a:endParaRPr lang="en-US" sz="6000" b="1" dirty="0"/>
          </a:p>
        </p:txBody>
      </p:sp>
    </p:spTree>
    <p:extLst>
      <p:ext uri="{BB962C8B-B14F-4D97-AF65-F5344CB8AC3E}">
        <p14:creationId xmlns:p14="http://schemas.microsoft.com/office/powerpoint/2010/main" val="4245227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306CA189-C936-4686-99A3-1DF67AE07079}"/>
              </a:ext>
            </a:extLst>
          </p:cNvPr>
          <p:cNvGrpSpPr/>
          <p:nvPr/>
        </p:nvGrpSpPr>
        <p:grpSpPr>
          <a:xfrm>
            <a:off x="0" y="0"/>
            <a:ext cx="12192000" cy="6858000"/>
            <a:chOff x="0" y="0"/>
            <a:chExt cx="12192000" cy="6858000"/>
          </a:xfrm>
        </p:grpSpPr>
        <p:grpSp>
          <p:nvGrpSpPr>
            <p:cNvPr id="9" name="Group 8">
              <a:extLst>
                <a:ext uri="{FF2B5EF4-FFF2-40B4-BE49-F238E27FC236}">
                  <a16:creationId xmlns:a16="http://schemas.microsoft.com/office/drawing/2014/main" id="{5AEF0D05-BD6B-4D38-BD23-9156154CC03C}"/>
                </a:ext>
              </a:extLst>
            </p:cNvPr>
            <p:cNvGrpSpPr/>
            <p:nvPr/>
          </p:nvGrpSpPr>
          <p:grpSpPr>
            <a:xfrm>
              <a:off x="0" y="0"/>
              <a:ext cx="12192000" cy="6858000"/>
              <a:chOff x="0" y="0"/>
              <a:chExt cx="12192000" cy="6858000"/>
            </a:xfrm>
          </p:grpSpPr>
          <p:sp>
            <p:nvSpPr>
              <p:cNvPr id="5" name="Rectangle 4">
                <a:extLst>
                  <a:ext uri="{FF2B5EF4-FFF2-40B4-BE49-F238E27FC236}">
                    <a16:creationId xmlns:a16="http://schemas.microsoft.com/office/drawing/2014/main" id="{582C9481-BC95-4D08-97A1-CF7FF7F7CBF9}"/>
                  </a:ext>
                </a:extLst>
              </p:cNvPr>
              <p:cNvSpPr/>
              <p:nvPr/>
            </p:nvSpPr>
            <p:spPr>
              <a:xfrm>
                <a:off x="0" y="0"/>
                <a:ext cx="12192000" cy="685800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Rounded Corners 3">
                <a:extLst>
                  <a:ext uri="{FF2B5EF4-FFF2-40B4-BE49-F238E27FC236}">
                    <a16:creationId xmlns:a16="http://schemas.microsoft.com/office/drawing/2014/main" id="{BF40A372-41D0-4B01-911C-A85D4129B03F}"/>
                  </a:ext>
                </a:extLst>
              </p:cNvPr>
              <p:cNvSpPr/>
              <p:nvPr/>
            </p:nvSpPr>
            <p:spPr>
              <a:xfrm>
                <a:off x="890337" y="1099344"/>
                <a:ext cx="10383251" cy="4821237"/>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cxnSp>
          <p:nvCxnSpPr>
            <p:cNvPr id="7" name="Straight Connector 6">
              <a:extLst>
                <a:ext uri="{FF2B5EF4-FFF2-40B4-BE49-F238E27FC236}">
                  <a16:creationId xmlns:a16="http://schemas.microsoft.com/office/drawing/2014/main" id="{150F910D-9690-45B8-B9C9-3FBA7337C6E7}"/>
                </a:ext>
              </a:extLst>
            </p:cNvPr>
            <p:cNvCxnSpPr>
              <a:cxnSpLocks/>
            </p:cNvCxnSpPr>
            <p:nvPr/>
          </p:nvCxnSpPr>
          <p:spPr>
            <a:xfrm>
              <a:off x="1524000" y="3140242"/>
              <a:ext cx="9144000" cy="0"/>
            </a:xfrm>
            <a:prstGeom prst="line">
              <a:avLst/>
            </a:prstGeom>
            <a:ln w="28575">
              <a:solidFill>
                <a:schemeClr val="tx1"/>
              </a:solidFill>
              <a:prstDash val="dashDot"/>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BF0326A3-A500-40B3-B55A-8A0DE2F41DE8}"/>
              </a:ext>
            </a:extLst>
          </p:cNvPr>
          <p:cNvSpPr>
            <a:spLocks noGrp="1"/>
          </p:cNvSpPr>
          <p:nvPr>
            <p:ph type="ctrTitle"/>
          </p:nvPr>
        </p:nvSpPr>
        <p:spPr/>
        <p:txBody>
          <a:bodyPr/>
          <a:lstStyle/>
          <a:p>
            <a:r>
              <a:rPr lang="en-US" dirty="0"/>
              <a:t>I have Mussorgsky!</a:t>
            </a:r>
            <a:br>
              <a:rPr lang="en-US" dirty="0"/>
            </a:br>
            <a:endParaRPr lang="en-US" dirty="0"/>
          </a:p>
        </p:txBody>
      </p:sp>
      <p:sp>
        <p:nvSpPr>
          <p:cNvPr id="3" name="Subtitle 2">
            <a:extLst>
              <a:ext uri="{FF2B5EF4-FFF2-40B4-BE49-F238E27FC236}">
                <a16:creationId xmlns:a16="http://schemas.microsoft.com/office/drawing/2014/main" id="{F9D13BE8-5609-4AEE-B14A-F43314FA5F7F}"/>
              </a:ext>
            </a:extLst>
          </p:cNvPr>
          <p:cNvSpPr>
            <a:spLocks noGrp="1"/>
          </p:cNvSpPr>
          <p:nvPr>
            <p:ph type="subTitle" idx="1"/>
          </p:nvPr>
        </p:nvSpPr>
        <p:spPr/>
        <p:txBody>
          <a:bodyPr>
            <a:normAutofit lnSpcReduction="10000"/>
          </a:bodyPr>
          <a:lstStyle/>
          <a:p>
            <a:r>
              <a:rPr lang="en-US" sz="6000" dirty="0"/>
              <a:t>Who has The Prince of Denmark’s March?</a:t>
            </a:r>
            <a:endParaRPr lang="en-US" sz="6000" b="1" dirty="0"/>
          </a:p>
        </p:txBody>
      </p:sp>
    </p:spTree>
    <p:extLst>
      <p:ext uri="{BB962C8B-B14F-4D97-AF65-F5344CB8AC3E}">
        <p14:creationId xmlns:p14="http://schemas.microsoft.com/office/powerpoint/2010/main" val="26186806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306CA189-C936-4686-99A3-1DF67AE07079}"/>
              </a:ext>
            </a:extLst>
          </p:cNvPr>
          <p:cNvGrpSpPr/>
          <p:nvPr/>
        </p:nvGrpSpPr>
        <p:grpSpPr>
          <a:xfrm>
            <a:off x="0" y="0"/>
            <a:ext cx="12192000" cy="6858000"/>
            <a:chOff x="0" y="0"/>
            <a:chExt cx="12192000" cy="6858000"/>
          </a:xfrm>
        </p:grpSpPr>
        <p:grpSp>
          <p:nvGrpSpPr>
            <p:cNvPr id="9" name="Group 8">
              <a:extLst>
                <a:ext uri="{FF2B5EF4-FFF2-40B4-BE49-F238E27FC236}">
                  <a16:creationId xmlns:a16="http://schemas.microsoft.com/office/drawing/2014/main" id="{5AEF0D05-BD6B-4D38-BD23-9156154CC03C}"/>
                </a:ext>
              </a:extLst>
            </p:cNvPr>
            <p:cNvGrpSpPr/>
            <p:nvPr/>
          </p:nvGrpSpPr>
          <p:grpSpPr>
            <a:xfrm>
              <a:off x="0" y="0"/>
              <a:ext cx="12192000" cy="6858000"/>
              <a:chOff x="0" y="0"/>
              <a:chExt cx="12192000" cy="6858000"/>
            </a:xfrm>
          </p:grpSpPr>
          <p:sp>
            <p:nvSpPr>
              <p:cNvPr id="5" name="Rectangle 4">
                <a:extLst>
                  <a:ext uri="{FF2B5EF4-FFF2-40B4-BE49-F238E27FC236}">
                    <a16:creationId xmlns:a16="http://schemas.microsoft.com/office/drawing/2014/main" id="{582C9481-BC95-4D08-97A1-CF7FF7F7CBF9}"/>
                  </a:ext>
                </a:extLst>
              </p:cNvPr>
              <p:cNvSpPr/>
              <p:nvPr/>
            </p:nvSpPr>
            <p:spPr>
              <a:xfrm>
                <a:off x="0" y="0"/>
                <a:ext cx="12192000" cy="685800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Rounded Corners 3">
                <a:extLst>
                  <a:ext uri="{FF2B5EF4-FFF2-40B4-BE49-F238E27FC236}">
                    <a16:creationId xmlns:a16="http://schemas.microsoft.com/office/drawing/2014/main" id="{BF40A372-41D0-4B01-911C-A85D4129B03F}"/>
                  </a:ext>
                </a:extLst>
              </p:cNvPr>
              <p:cNvSpPr/>
              <p:nvPr/>
            </p:nvSpPr>
            <p:spPr>
              <a:xfrm>
                <a:off x="890337" y="1099344"/>
                <a:ext cx="10383251" cy="4821237"/>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cxnSp>
          <p:nvCxnSpPr>
            <p:cNvPr id="7" name="Straight Connector 6">
              <a:extLst>
                <a:ext uri="{FF2B5EF4-FFF2-40B4-BE49-F238E27FC236}">
                  <a16:creationId xmlns:a16="http://schemas.microsoft.com/office/drawing/2014/main" id="{150F910D-9690-45B8-B9C9-3FBA7337C6E7}"/>
                </a:ext>
              </a:extLst>
            </p:cNvPr>
            <p:cNvCxnSpPr>
              <a:cxnSpLocks/>
            </p:cNvCxnSpPr>
            <p:nvPr/>
          </p:nvCxnSpPr>
          <p:spPr>
            <a:xfrm>
              <a:off x="1524000" y="3140242"/>
              <a:ext cx="9144000" cy="0"/>
            </a:xfrm>
            <a:prstGeom prst="line">
              <a:avLst/>
            </a:prstGeom>
            <a:ln w="28575">
              <a:solidFill>
                <a:schemeClr val="tx1"/>
              </a:solidFill>
              <a:prstDash val="dashDot"/>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BF0326A3-A500-40B3-B55A-8A0DE2F41DE8}"/>
              </a:ext>
            </a:extLst>
          </p:cNvPr>
          <p:cNvSpPr>
            <a:spLocks noGrp="1"/>
          </p:cNvSpPr>
          <p:nvPr>
            <p:ph type="ctrTitle"/>
          </p:nvPr>
        </p:nvSpPr>
        <p:spPr/>
        <p:txBody>
          <a:bodyPr/>
          <a:lstStyle/>
          <a:p>
            <a:r>
              <a:rPr lang="en-US" dirty="0"/>
              <a:t>I have Clarke!</a:t>
            </a:r>
            <a:br>
              <a:rPr lang="en-US" dirty="0"/>
            </a:br>
            <a:endParaRPr lang="en-US" dirty="0"/>
          </a:p>
        </p:txBody>
      </p:sp>
      <p:sp>
        <p:nvSpPr>
          <p:cNvPr id="3" name="Subtitle 2">
            <a:extLst>
              <a:ext uri="{FF2B5EF4-FFF2-40B4-BE49-F238E27FC236}">
                <a16:creationId xmlns:a16="http://schemas.microsoft.com/office/drawing/2014/main" id="{F9D13BE8-5609-4AEE-B14A-F43314FA5F7F}"/>
              </a:ext>
            </a:extLst>
          </p:cNvPr>
          <p:cNvSpPr>
            <a:spLocks noGrp="1"/>
          </p:cNvSpPr>
          <p:nvPr>
            <p:ph type="subTitle" idx="1"/>
          </p:nvPr>
        </p:nvSpPr>
        <p:spPr>
          <a:xfrm>
            <a:off x="1068637" y="3602038"/>
            <a:ext cx="9970264" cy="1655762"/>
          </a:xfrm>
        </p:spPr>
        <p:txBody>
          <a:bodyPr>
            <a:normAutofit fontScale="92500" lnSpcReduction="10000"/>
          </a:bodyPr>
          <a:lstStyle/>
          <a:p>
            <a:r>
              <a:rPr lang="en-US" sz="6000" dirty="0"/>
              <a:t>Who has </a:t>
            </a:r>
            <a:r>
              <a:rPr lang="en-US" sz="6000" b="1" dirty="0"/>
              <a:t>The Four Seasons</a:t>
            </a:r>
            <a:r>
              <a:rPr lang="en-US" sz="6000" dirty="0"/>
              <a:t>:</a:t>
            </a:r>
          </a:p>
          <a:p>
            <a:r>
              <a:rPr lang="en-US" sz="6000" dirty="0"/>
              <a:t>Autumn, Movement 3</a:t>
            </a:r>
          </a:p>
        </p:txBody>
      </p:sp>
    </p:spTree>
    <p:extLst>
      <p:ext uri="{BB962C8B-B14F-4D97-AF65-F5344CB8AC3E}">
        <p14:creationId xmlns:p14="http://schemas.microsoft.com/office/powerpoint/2010/main" val="36074102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306CA189-C936-4686-99A3-1DF67AE07079}"/>
              </a:ext>
            </a:extLst>
          </p:cNvPr>
          <p:cNvGrpSpPr/>
          <p:nvPr/>
        </p:nvGrpSpPr>
        <p:grpSpPr>
          <a:xfrm>
            <a:off x="0" y="0"/>
            <a:ext cx="12192000" cy="6858000"/>
            <a:chOff x="0" y="0"/>
            <a:chExt cx="12192000" cy="6858000"/>
          </a:xfrm>
        </p:grpSpPr>
        <p:grpSp>
          <p:nvGrpSpPr>
            <p:cNvPr id="9" name="Group 8">
              <a:extLst>
                <a:ext uri="{FF2B5EF4-FFF2-40B4-BE49-F238E27FC236}">
                  <a16:creationId xmlns:a16="http://schemas.microsoft.com/office/drawing/2014/main" id="{5AEF0D05-BD6B-4D38-BD23-9156154CC03C}"/>
                </a:ext>
              </a:extLst>
            </p:cNvPr>
            <p:cNvGrpSpPr/>
            <p:nvPr/>
          </p:nvGrpSpPr>
          <p:grpSpPr>
            <a:xfrm>
              <a:off x="0" y="0"/>
              <a:ext cx="12192000" cy="6858000"/>
              <a:chOff x="0" y="0"/>
              <a:chExt cx="12192000" cy="6858000"/>
            </a:xfrm>
          </p:grpSpPr>
          <p:sp>
            <p:nvSpPr>
              <p:cNvPr id="5" name="Rectangle 4">
                <a:extLst>
                  <a:ext uri="{FF2B5EF4-FFF2-40B4-BE49-F238E27FC236}">
                    <a16:creationId xmlns:a16="http://schemas.microsoft.com/office/drawing/2014/main" id="{582C9481-BC95-4D08-97A1-CF7FF7F7CBF9}"/>
                  </a:ext>
                </a:extLst>
              </p:cNvPr>
              <p:cNvSpPr/>
              <p:nvPr/>
            </p:nvSpPr>
            <p:spPr>
              <a:xfrm>
                <a:off x="0" y="0"/>
                <a:ext cx="12192000" cy="685800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Rounded Corners 3">
                <a:extLst>
                  <a:ext uri="{FF2B5EF4-FFF2-40B4-BE49-F238E27FC236}">
                    <a16:creationId xmlns:a16="http://schemas.microsoft.com/office/drawing/2014/main" id="{BF40A372-41D0-4B01-911C-A85D4129B03F}"/>
                  </a:ext>
                </a:extLst>
              </p:cNvPr>
              <p:cNvSpPr/>
              <p:nvPr/>
            </p:nvSpPr>
            <p:spPr>
              <a:xfrm>
                <a:off x="890337" y="1099344"/>
                <a:ext cx="10383251" cy="4821237"/>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cxnSp>
          <p:nvCxnSpPr>
            <p:cNvPr id="7" name="Straight Connector 6">
              <a:extLst>
                <a:ext uri="{FF2B5EF4-FFF2-40B4-BE49-F238E27FC236}">
                  <a16:creationId xmlns:a16="http://schemas.microsoft.com/office/drawing/2014/main" id="{150F910D-9690-45B8-B9C9-3FBA7337C6E7}"/>
                </a:ext>
              </a:extLst>
            </p:cNvPr>
            <p:cNvCxnSpPr>
              <a:cxnSpLocks/>
            </p:cNvCxnSpPr>
            <p:nvPr/>
          </p:nvCxnSpPr>
          <p:spPr>
            <a:xfrm>
              <a:off x="1524000" y="3140242"/>
              <a:ext cx="9144000" cy="0"/>
            </a:xfrm>
            <a:prstGeom prst="line">
              <a:avLst/>
            </a:prstGeom>
            <a:ln w="28575">
              <a:solidFill>
                <a:schemeClr val="tx1"/>
              </a:solidFill>
              <a:prstDash val="dashDot"/>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BF0326A3-A500-40B3-B55A-8A0DE2F41DE8}"/>
              </a:ext>
            </a:extLst>
          </p:cNvPr>
          <p:cNvSpPr>
            <a:spLocks noGrp="1"/>
          </p:cNvSpPr>
          <p:nvPr>
            <p:ph type="ctrTitle"/>
          </p:nvPr>
        </p:nvSpPr>
        <p:spPr/>
        <p:txBody>
          <a:bodyPr/>
          <a:lstStyle/>
          <a:p>
            <a:r>
              <a:rPr lang="en-US" dirty="0"/>
              <a:t>I have Vivaldi!</a:t>
            </a:r>
            <a:br>
              <a:rPr lang="en-US" dirty="0"/>
            </a:br>
            <a:endParaRPr lang="en-US" dirty="0"/>
          </a:p>
        </p:txBody>
      </p:sp>
      <p:sp>
        <p:nvSpPr>
          <p:cNvPr id="3" name="Subtitle 2">
            <a:extLst>
              <a:ext uri="{FF2B5EF4-FFF2-40B4-BE49-F238E27FC236}">
                <a16:creationId xmlns:a16="http://schemas.microsoft.com/office/drawing/2014/main" id="{F9D13BE8-5609-4AEE-B14A-F43314FA5F7F}"/>
              </a:ext>
            </a:extLst>
          </p:cNvPr>
          <p:cNvSpPr>
            <a:spLocks noGrp="1"/>
          </p:cNvSpPr>
          <p:nvPr>
            <p:ph type="subTitle" idx="1"/>
          </p:nvPr>
        </p:nvSpPr>
        <p:spPr/>
        <p:txBody>
          <a:bodyPr>
            <a:normAutofit fontScale="92500" lnSpcReduction="10000"/>
          </a:bodyPr>
          <a:lstStyle/>
          <a:p>
            <a:r>
              <a:rPr lang="en-US" sz="6000" dirty="0"/>
              <a:t>Who has O la, o </a:t>
            </a:r>
            <a:r>
              <a:rPr lang="en-US" sz="6000" dirty="0" err="1"/>
              <a:t>che</a:t>
            </a:r>
            <a:r>
              <a:rPr lang="en-US" sz="6000" dirty="0"/>
              <a:t> </a:t>
            </a:r>
          </a:p>
          <a:p>
            <a:r>
              <a:rPr lang="en-US" sz="6000" dirty="0"/>
              <a:t>bon </a:t>
            </a:r>
            <a:r>
              <a:rPr lang="en-US" sz="6000" dirty="0" err="1"/>
              <a:t>eccho</a:t>
            </a:r>
            <a:r>
              <a:rPr lang="en-US" sz="6000" dirty="0"/>
              <a:t> (Echo Song)?</a:t>
            </a:r>
          </a:p>
        </p:txBody>
      </p:sp>
    </p:spTree>
    <p:extLst>
      <p:ext uri="{BB962C8B-B14F-4D97-AF65-F5344CB8AC3E}">
        <p14:creationId xmlns:p14="http://schemas.microsoft.com/office/powerpoint/2010/main" val="32684744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306CA189-C936-4686-99A3-1DF67AE07079}"/>
              </a:ext>
            </a:extLst>
          </p:cNvPr>
          <p:cNvGrpSpPr/>
          <p:nvPr/>
        </p:nvGrpSpPr>
        <p:grpSpPr>
          <a:xfrm>
            <a:off x="0" y="0"/>
            <a:ext cx="12192000" cy="6858000"/>
            <a:chOff x="0" y="0"/>
            <a:chExt cx="12192000" cy="6858000"/>
          </a:xfrm>
        </p:grpSpPr>
        <p:grpSp>
          <p:nvGrpSpPr>
            <p:cNvPr id="9" name="Group 8">
              <a:extLst>
                <a:ext uri="{FF2B5EF4-FFF2-40B4-BE49-F238E27FC236}">
                  <a16:creationId xmlns:a16="http://schemas.microsoft.com/office/drawing/2014/main" id="{5AEF0D05-BD6B-4D38-BD23-9156154CC03C}"/>
                </a:ext>
              </a:extLst>
            </p:cNvPr>
            <p:cNvGrpSpPr/>
            <p:nvPr/>
          </p:nvGrpSpPr>
          <p:grpSpPr>
            <a:xfrm>
              <a:off x="0" y="0"/>
              <a:ext cx="12192000" cy="6858000"/>
              <a:chOff x="0" y="0"/>
              <a:chExt cx="12192000" cy="6858000"/>
            </a:xfrm>
          </p:grpSpPr>
          <p:sp>
            <p:nvSpPr>
              <p:cNvPr id="5" name="Rectangle 4">
                <a:extLst>
                  <a:ext uri="{FF2B5EF4-FFF2-40B4-BE49-F238E27FC236}">
                    <a16:creationId xmlns:a16="http://schemas.microsoft.com/office/drawing/2014/main" id="{582C9481-BC95-4D08-97A1-CF7FF7F7CBF9}"/>
                  </a:ext>
                </a:extLst>
              </p:cNvPr>
              <p:cNvSpPr/>
              <p:nvPr/>
            </p:nvSpPr>
            <p:spPr>
              <a:xfrm>
                <a:off x="0" y="0"/>
                <a:ext cx="12192000" cy="685800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Rounded Corners 3">
                <a:extLst>
                  <a:ext uri="{FF2B5EF4-FFF2-40B4-BE49-F238E27FC236}">
                    <a16:creationId xmlns:a16="http://schemas.microsoft.com/office/drawing/2014/main" id="{BF40A372-41D0-4B01-911C-A85D4129B03F}"/>
                  </a:ext>
                </a:extLst>
              </p:cNvPr>
              <p:cNvSpPr/>
              <p:nvPr/>
            </p:nvSpPr>
            <p:spPr>
              <a:xfrm>
                <a:off x="890337" y="1099344"/>
                <a:ext cx="10383251" cy="4821237"/>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cxnSp>
          <p:nvCxnSpPr>
            <p:cNvPr id="7" name="Straight Connector 6">
              <a:extLst>
                <a:ext uri="{FF2B5EF4-FFF2-40B4-BE49-F238E27FC236}">
                  <a16:creationId xmlns:a16="http://schemas.microsoft.com/office/drawing/2014/main" id="{150F910D-9690-45B8-B9C9-3FBA7337C6E7}"/>
                </a:ext>
              </a:extLst>
            </p:cNvPr>
            <p:cNvCxnSpPr>
              <a:cxnSpLocks/>
            </p:cNvCxnSpPr>
            <p:nvPr/>
          </p:nvCxnSpPr>
          <p:spPr>
            <a:xfrm>
              <a:off x="1524000" y="3140242"/>
              <a:ext cx="9144000" cy="0"/>
            </a:xfrm>
            <a:prstGeom prst="line">
              <a:avLst/>
            </a:prstGeom>
            <a:ln w="28575">
              <a:solidFill>
                <a:schemeClr val="tx1"/>
              </a:solidFill>
              <a:prstDash val="dashDot"/>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BF0326A3-A500-40B3-B55A-8A0DE2F41DE8}"/>
              </a:ext>
            </a:extLst>
          </p:cNvPr>
          <p:cNvSpPr>
            <a:spLocks noGrp="1"/>
          </p:cNvSpPr>
          <p:nvPr>
            <p:ph type="ctrTitle"/>
          </p:nvPr>
        </p:nvSpPr>
        <p:spPr/>
        <p:txBody>
          <a:bodyPr/>
          <a:lstStyle/>
          <a:p>
            <a:r>
              <a:rPr lang="en-US" dirty="0"/>
              <a:t>I have </a:t>
            </a:r>
            <a:r>
              <a:rPr lang="en-US" dirty="0" err="1"/>
              <a:t>Lassus</a:t>
            </a:r>
            <a:r>
              <a:rPr lang="en-US" dirty="0"/>
              <a:t>!</a:t>
            </a:r>
            <a:br>
              <a:rPr lang="en-US" dirty="0"/>
            </a:br>
            <a:endParaRPr lang="en-US" dirty="0"/>
          </a:p>
        </p:txBody>
      </p:sp>
      <p:sp>
        <p:nvSpPr>
          <p:cNvPr id="3" name="Subtitle 2">
            <a:extLst>
              <a:ext uri="{FF2B5EF4-FFF2-40B4-BE49-F238E27FC236}">
                <a16:creationId xmlns:a16="http://schemas.microsoft.com/office/drawing/2014/main" id="{F9D13BE8-5609-4AEE-B14A-F43314FA5F7F}"/>
              </a:ext>
            </a:extLst>
          </p:cNvPr>
          <p:cNvSpPr>
            <a:spLocks noGrp="1"/>
          </p:cNvSpPr>
          <p:nvPr>
            <p:ph type="subTitle" idx="1"/>
          </p:nvPr>
        </p:nvSpPr>
        <p:spPr>
          <a:xfrm>
            <a:off x="1095375" y="3602038"/>
            <a:ext cx="9953625" cy="1655762"/>
          </a:xfrm>
        </p:spPr>
        <p:txBody>
          <a:bodyPr>
            <a:normAutofit lnSpcReduction="10000"/>
          </a:bodyPr>
          <a:lstStyle/>
          <a:p>
            <a:r>
              <a:rPr lang="en-US" sz="6000" dirty="0"/>
              <a:t>Who has </a:t>
            </a:r>
            <a:r>
              <a:rPr lang="en-US" sz="6000" b="1" dirty="0"/>
              <a:t>Armenian Dances</a:t>
            </a:r>
            <a:br>
              <a:rPr lang="en-US" sz="6000" b="1" dirty="0"/>
            </a:br>
            <a:r>
              <a:rPr lang="en-US" sz="6000" b="1" dirty="0"/>
              <a:t>(Part 1)</a:t>
            </a:r>
            <a:r>
              <a:rPr lang="en-US" sz="6000" dirty="0"/>
              <a:t>: </a:t>
            </a:r>
            <a:r>
              <a:rPr lang="en-US" sz="6000" dirty="0" err="1"/>
              <a:t>Gna</a:t>
            </a:r>
            <a:r>
              <a:rPr lang="en-US" sz="6000" dirty="0"/>
              <a:t>, </a:t>
            </a:r>
            <a:r>
              <a:rPr lang="en-US" sz="6000" dirty="0" err="1"/>
              <a:t>Gna</a:t>
            </a:r>
            <a:r>
              <a:rPr lang="en-US" sz="6000" dirty="0"/>
              <a:t> (Go, Go)</a:t>
            </a:r>
          </a:p>
        </p:txBody>
      </p:sp>
    </p:spTree>
    <p:extLst>
      <p:ext uri="{BB962C8B-B14F-4D97-AF65-F5344CB8AC3E}">
        <p14:creationId xmlns:p14="http://schemas.microsoft.com/office/powerpoint/2010/main" val="990948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306CA189-C936-4686-99A3-1DF67AE07079}"/>
              </a:ext>
            </a:extLst>
          </p:cNvPr>
          <p:cNvGrpSpPr/>
          <p:nvPr/>
        </p:nvGrpSpPr>
        <p:grpSpPr>
          <a:xfrm>
            <a:off x="0" y="0"/>
            <a:ext cx="12192000" cy="6858000"/>
            <a:chOff x="0" y="0"/>
            <a:chExt cx="12192000" cy="6858000"/>
          </a:xfrm>
        </p:grpSpPr>
        <p:grpSp>
          <p:nvGrpSpPr>
            <p:cNvPr id="9" name="Group 8">
              <a:extLst>
                <a:ext uri="{FF2B5EF4-FFF2-40B4-BE49-F238E27FC236}">
                  <a16:creationId xmlns:a16="http://schemas.microsoft.com/office/drawing/2014/main" id="{5AEF0D05-BD6B-4D38-BD23-9156154CC03C}"/>
                </a:ext>
              </a:extLst>
            </p:cNvPr>
            <p:cNvGrpSpPr/>
            <p:nvPr/>
          </p:nvGrpSpPr>
          <p:grpSpPr>
            <a:xfrm>
              <a:off x="0" y="0"/>
              <a:ext cx="12192000" cy="6858000"/>
              <a:chOff x="0" y="0"/>
              <a:chExt cx="12192000" cy="6858000"/>
            </a:xfrm>
          </p:grpSpPr>
          <p:sp>
            <p:nvSpPr>
              <p:cNvPr id="5" name="Rectangle 4">
                <a:extLst>
                  <a:ext uri="{FF2B5EF4-FFF2-40B4-BE49-F238E27FC236}">
                    <a16:creationId xmlns:a16="http://schemas.microsoft.com/office/drawing/2014/main" id="{582C9481-BC95-4D08-97A1-CF7FF7F7CBF9}"/>
                  </a:ext>
                </a:extLst>
              </p:cNvPr>
              <p:cNvSpPr/>
              <p:nvPr/>
            </p:nvSpPr>
            <p:spPr>
              <a:xfrm>
                <a:off x="0" y="0"/>
                <a:ext cx="12192000" cy="685800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Rounded Corners 3">
                <a:extLst>
                  <a:ext uri="{FF2B5EF4-FFF2-40B4-BE49-F238E27FC236}">
                    <a16:creationId xmlns:a16="http://schemas.microsoft.com/office/drawing/2014/main" id="{BF40A372-41D0-4B01-911C-A85D4129B03F}"/>
                  </a:ext>
                </a:extLst>
              </p:cNvPr>
              <p:cNvSpPr/>
              <p:nvPr/>
            </p:nvSpPr>
            <p:spPr>
              <a:xfrm>
                <a:off x="890337" y="1099344"/>
                <a:ext cx="10383251" cy="4821237"/>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cxnSp>
          <p:nvCxnSpPr>
            <p:cNvPr id="7" name="Straight Connector 6">
              <a:extLst>
                <a:ext uri="{FF2B5EF4-FFF2-40B4-BE49-F238E27FC236}">
                  <a16:creationId xmlns:a16="http://schemas.microsoft.com/office/drawing/2014/main" id="{150F910D-9690-45B8-B9C9-3FBA7337C6E7}"/>
                </a:ext>
              </a:extLst>
            </p:cNvPr>
            <p:cNvCxnSpPr>
              <a:cxnSpLocks/>
            </p:cNvCxnSpPr>
            <p:nvPr/>
          </p:nvCxnSpPr>
          <p:spPr>
            <a:xfrm>
              <a:off x="1524000" y="3140242"/>
              <a:ext cx="9144000" cy="0"/>
            </a:xfrm>
            <a:prstGeom prst="line">
              <a:avLst/>
            </a:prstGeom>
            <a:ln w="28575">
              <a:solidFill>
                <a:schemeClr val="tx1"/>
              </a:solidFill>
              <a:prstDash val="dashDot"/>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BF0326A3-A500-40B3-B55A-8A0DE2F41DE8}"/>
              </a:ext>
            </a:extLst>
          </p:cNvPr>
          <p:cNvSpPr>
            <a:spLocks noGrp="1"/>
          </p:cNvSpPr>
          <p:nvPr>
            <p:ph type="ctrTitle"/>
          </p:nvPr>
        </p:nvSpPr>
        <p:spPr/>
        <p:txBody>
          <a:bodyPr/>
          <a:lstStyle/>
          <a:p>
            <a:r>
              <a:rPr lang="en-US" dirty="0"/>
              <a:t>I have Reed, Alfred!</a:t>
            </a:r>
            <a:br>
              <a:rPr lang="en-US" dirty="0"/>
            </a:br>
            <a:endParaRPr lang="en-US" dirty="0"/>
          </a:p>
        </p:txBody>
      </p:sp>
      <p:sp>
        <p:nvSpPr>
          <p:cNvPr id="3" name="Subtitle 2">
            <a:extLst>
              <a:ext uri="{FF2B5EF4-FFF2-40B4-BE49-F238E27FC236}">
                <a16:creationId xmlns:a16="http://schemas.microsoft.com/office/drawing/2014/main" id="{F9D13BE8-5609-4AEE-B14A-F43314FA5F7F}"/>
              </a:ext>
            </a:extLst>
          </p:cNvPr>
          <p:cNvSpPr>
            <a:spLocks noGrp="1"/>
          </p:cNvSpPr>
          <p:nvPr>
            <p:ph type="subTitle" idx="1"/>
          </p:nvPr>
        </p:nvSpPr>
        <p:spPr>
          <a:xfrm>
            <a:off x="1104900" y="3602038"/>
            <a:ext cx="9944100" cy="1655762"/>
          </a:xfrm>
        </p:spPr>
        <p:txBody>
          <a:bodyPr>
            <a:normAutofit fontScale="92500" lnSpcReduction="10000"/>
          </a:bodyPr>
          <a:lstStyle/>
          <a:p>
            <a:r>
              <a:rPr lang="en-US" sz="6000" dirty="0"/>
              <a:t>Who has </a:t>
            </a:r>
            <a:r>
              <a:rPr lang="en-US" sz="6000" b="1" dirty="0"/>
              <a:t>The Well-Tempered </a:t>
            </a:r>
          </a:p>
          <a:p>
            <a:r>
              <a:rPr lang="en-US" sz="6000" b="1" dirty="0"/>
              <a:t>Clavier, Book 1</a:t>
            </a:r>
            <a:r>
              <a:rPr lang="en-US" sz="6000" dirty="0"/>
              <a:t>: Prelude No. 1?</a:t>
            </a:r>
          </a:p>
        </p:txBody>
      </p:sp>
    </p:spTree>
    <p:extLst>
      <p:ext uri="{BB962C8B-B14F-4D97-AF65-F5344CB8AC3E}">
        <p14:creationId xmlns:p14="http://schemas.microsoft.com/office/powerpoint/2010/main" val="12521269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306CA189-C936-4686-99A3-1DF67AE07079}"/>
              </a:ext>
            </a:extLst>
          </p:cNvPr>
          <p:cNvGrpSpPr/>
          <p:nvPr/>
        </p:nvGrpSpPr>
        <p:grpSpPr>
          <a:xfrm>
            <a:off x="-58757" y="0"/>
            <a:ext cx="12192000" cy="6858000"/>
            <a:chOff x="0" y="0"/>
            <a:chExt cx="12192000" cy="6858000"/>
          </a:xfrm>
        </p:grpSpPr>
        <p:grpSp>
          <p:nvGrpSpPr>
            <p:cNvPr id="9" name="Group 8">
              <a:extLst>
                <a:ext uri="{FF2B5EF4-FFF2-40B4-BE49-F238E27FC236}">
                  <a16:creationId xmlns:a16="http://schemas.microsoft.com/office/drawing/2014/main" id="{5AEF0D05-BD6B-4D38-BD23-9156154CC03C}"/>
                </a:ext>
              </a:extLst>
            </p:cNvPr>
            <p:cNvGrpSpPr/>
            <p:nvPr/>
          </p:nvGrpSpPr>
          <p:grpSpPr>
            <a:xfrm>
              <a:off x="0" y="0"/>
              <a:ext cx="12192000" cy="6858000"/>
              <a:chOff x="0" y="0"/>
              <a:chExt cx="12192000" cy="6858000"/>
            </a:xfrm>
          </p:grpSpPr>
          <p:sp>
            <p:nvSpPr>
              <p:cNvPr id="5" name="Rectangle 4">
                <a:extLst>
                  <a:ext uri="{FF2B5EF4-FFF2-40B4-BE49-F238E27FC236}">
                    <a16:creationId xmlns:a16="http://schemas.microsoft.com/office/drawing/2014/main" id="{582C9481-BC95-4D08-97A1-CF7FF7F7CBF9}"/>
                  </a:ext>
                </a:extLst>
              </p:cNvPr>
              <p:cNvSpPr/>
              <p:nvPr/>
            </p:nvSpPr>
            <p:spPr>
              <a:xfrm>
                <a:off x="0" y="0"/>
                <a:ext cx="12192000" cy="685800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Rounded Corners 3">
                <a:extLst>
                  <a:ext uri="{FF2B5EF4-FFF2-40B4-BE49-F238E27FC236}">
                    <a16:creationId xmlns:a16="http://schemas.microsoft.com/office/drawing/2014/main" id="{BF40A372-41D0-4B01-911C-A85D4129B03F}"/>
                  </a:ext>
                </a:extLst>
              </p:cNvPr>
              <p:cNvSpPr/>
              <p:nvPr/>
            </p:nvSpPr>
            <p:spPr>
              <a:xfrm>
                <a:off x="890337" y="1099344"/>
                <a:ext cx="10383251" cy="4821237"/>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cxnSp>
          <p:nvCxnSpPr>
            <p:cNvPr id="7" name="Straight Connector 6">
              <a:extLst>
                <a:ext uri="{FF2B5EF4-FFF2-40B4-BE49-F238E27FC236}">
                  <a16:creationId xmlns:a16="http://schemas.microsoft.com/office/drawing/2014/main" id="{150F910D-9690-45B8-B9C9-3FBA7337C6E7}"/>
                </a:ext>
              </a:extLst>
            </p:cNvPr>
            <p:cNvCxnSpPr>
              <a:cxnSpLocks/>
            </p:cNvCxnSpPr>
            <p:nvPr/>
          </p:nvCxnSpPr>
          <p:spPr>
            <a:xfrm>
              <a:off x="1524000" y="3140242"/>
              <a:ext cx="9144000" cy="0"/>
            </a:xfrm>
            <a:prstGeom prst="line">
              <a:avLst/>
            </a:prstGeom>
            <a:ln w="28575">
              <a:solidFill>
                <a:schemeClr val="tx1"/>
              </a:solidFill>
              <a:prstDash val="dashDot"/>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BF0326A3-A500-40B3-B55A-8A0DE2F41DE8}"/>
              </a:ext>
            </a:extLst>
          </p:cNvPr>
          <p:cNvSpPr>
            <a:spLocks noGrp="1"/>
          </p:cNvSpPr>
          <p:nvPr>
            <p:ph type="ctrTitle"/>
          </p:nvPr>
        </p:nvSpPr>
        <p:spPr/>
        <p:txBody>
          <a:bodyPr/>
          <a:lstStyle/>
          <a:p>
            <a:r>
              <a:rPr lang="en-US" dirty="0"/>
              <a:t>I have Bach!</a:t>
            </a:r>
            <a:br>
              <a:rPr lang="en-US" dirty="0"/>
            </a:br>
            <a:endParaRPr lang="en-US" dirty="0"/>
          </a:p>
        </p:txBody>
      </p:sp>
      <p:sp>
        <p:nvSpPr>
          <p:cNvPr id="3" name="Subtitle 2">
            <a:extLst>
              <a:ext uri="{FF2B5EF4-FFF2-40B4-BE49-F238E27FC236}">
                <a16:creationId xmlns:a16="http://schemas.microsoft.com/office/drawing/2014/main" id="{F9D13BE8-5609-4AEE-B14A-F43314FA5F7F}"/>
              </a:ext>
            </a:extLst>
          </p:cNvPr>
          <p:cNvSpPr>
            <a:spLocks noGrp="1"/>
          </p:cNvSpPr>
          <p:nvPr>
            <p:ph type="subTitle" idx="1"/>
          </p:nvPr>
        </p:nvSpPr>
        <p:spPr>
          <a:xfrm>
            <a:off x="1189822" y="3602038"/>
            <a:ext cx="9727894" cy="1925804"/>
          </a:xfrm>
        </p:spPr>
        <p:txBody>
          <a:bodyPr>
            <a:normAutofit/>
          </a:bodyPr>
          <a:lstStyle/>
          <a:p>
            <a:r>
              <a:rPr lang="en-US" sz="6000" dirty="0"/>
              <a:t>Who has </a:t>
            </a:r>
            <a:r>
              <a:rPr lang="en-US" sz="6000" b="1" dirty="0"/>
              <a:t>The Magic Flute</a:t>
            </a:r>
            <a:r>
              <a:rPr lang="en-US" sz="6000" dirty="0"/>
              <a:t>: </a:t>
            </a:r>
          </a:p>
          <a:p>
            <a:r>
              <a:rPr lang="en-US" sz="6000" dirty="0"/>
              <a:t>Der </a:t>
            </a:r>
            <a:r>
              <a:rPr lang="en-US" sz="6000" dirty="0" err="1"/>
              <a:t>Vogelfänger</a:t>
            </a:r>
            <a:r>
              <a:rPr lang="en-US" sz="6000" dirty="0"/>
              <a:t> bin ich ja?</a:t>
            </a:r>
            <a:endParaRPr lang="en-US" sz="6000" b="1" dirty="0"/>
          </a:p>
        </p:txBody>
      </p:sp>
    </p:spTree>
    <p:extLst>
      <p:ext uri="{BB962C8B-B14F-4D97-AF65-F5344CB8AC3E}">
        <p14:creationId xmlns:p14="http://schemas.microsoft.com/office/powerpoint/2010/main" val="65129321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181</TotalTime>
  <Words>472</Words>
  <Application>Microsoft Office PowerPoint</Application>
  <PresentationFormat>Widescreen</PresentationFormat>
  <Paragraphs>69</Paragraphs>
  <Slides>22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22</vt:i4>
      </vt:variant>
    </vt:vector>
  </HeadingPairs>
  <TitlesOfParts>
    <vt:vector size="26" baseType="lpstr">
      <vt:lpstr>Arial</vt:lpstr>
      <vt:lpstr>Calibri</vt:lpstr>
      <vt:lpstr>Calibri Light</vt:lpstr>
      <vt:lpstr>Office Theme</vt:lpstr>
      <vt:lpstr>PowerPoint Presentation</vt:lpstr>
      <vt:lpstr>I am the starter! </vt:lpstr>
      <vt:lpstr>I have Beethoven! </vt:lpstr>
      <vt:lpstr>I have Mussorgsky! </vt:lpstr>
      <vt:lpstr>I have Clarke! </vt:lpstr>
      <vt:lpstr>I have Vivaldi! </vt:lpstr>
      <vt:lpstr>I have Lassus! </vt:lpstr>
      <vt:lpstr>I have Reed, Alfred! </vt:lpstr>
      <vt:lpstr>I have Bach! </vt:lpstr>
      <vt:lpstr>I have Mozart! </vt:lpstr>
      <vt:lpstr>I have Bizet! </vt:lpstr>
      <vt:lpstr>I have Ellington/Strayhorn! </vt:lpstr>
      <vt:lpstr>I have Elgar! </vt:lpstr>
      <vt:lpstr>I have Verdi! </vt:lpstr>
      <vt:lpstr>I have Debussy! </vt:lpstr>
      <vt:lpstr>I have Rossini! </vt:lpstr>
      <vt:lpstr>I have Brahms! </vt:lpstr>
      <vt:lpstr>I have Price! </vt:lpstr>
      <vt:lpstr>I have Schubert! </vt:lpstr>
      <vt:lpstr>I have Dvořák! </vt:lpstr>
      <vt:lpstr>I have Tchaikovsky! </vt:lpstr>
      <vt:lpstr>I have Falla!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 am the starter!</dc:title>
  <dc:creator>Phyllis Thomas</dc:creator>
  <cp:lastModifiedBy>Phyllis Thomas</cp:lastModifiedBy>
  <cp:revision>16</cp:revision>
  <dcterms:created xsi:type="dcterms:W3CDTF">2020-08-13T06:22:41Z</dcterms:created>
  <dcterms:modified xsi:type="dcterms:W3CDTF">2024-08-04T19:38:29Z</dcterms:modified>
</cp:coreProperties>
</file>