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8" r:id="rId2"/>
    <p:sldId id="277" r:id="rId3"/>
    <p:sldId id="257" r:id="rId4"/>
    <p:sldId id="258" r:id="rId5"/>
    <p:sldId id="259" r:id="rId6"/>
    <p:sldId id="260" r:id="rId7"/>
    <p:sldId id="262" r:id="rId8"/>
    <p:sldId id="263" r:id="rId9"/>
    <p:sldId id="264" r:id="rId10"/>
    <p:sldId id="261" r:id="rId11"/>
    <p:sldId id="265" r:id="rId12"/>
    <p:sldId id="27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2" autoAdjust="0"/>
    <p:restoredTop sz="94660"/>
  </p:normalViewPr>
  <p:slideViewPr>
    <p:cSldViewPr snapToGrid="0">
      <p:cViewPr>
        <p:scale>
          <a:sx n="75" d="100"/>
          <a:sy n="75" d="100"/>
        </p:scale>
        <p:origin x="816" y="32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C35D2E-9D69-4BBD-8FDB-2F6393572F20}" type="datetimeFigureOut">
              <a:rPr lang="en-US" smtClean="0"/>
              <a:t>8/4/2024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71E149-49FE-4BCA-A118-03E2E7FC4BCE}" type="slidenum">
              <a:rPr lang="en-US" smtClean="0"/>
              <a:t>‹#›</a:t>
            </a:fld>
            <a:endParaRPr lang="en-US"/>
          </a:p>
        </p:txBody>
      </p:sp>
    </p:spTree>
    <p:extLst>
      <p:ext uri="{BB962C8B-B14F-4D97-AF65-F5344CB8AC3E}">
        <p14:creationId xmlns:p14="http://schemas.microsoft.com/office/powerpoint/2010/main" val="3622763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26583-1A89-4B08-8284-13398978EA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4C69236-29D6-40C5-8F96-CF2ED31663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38E4850-6C66-43AF-B800-DF6EF63ABF3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E247F185-1362-4A00-AFAF-15DD358981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D87D7A-9D63-4D57-85A7-6AF82DF38B94}"/>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614451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98FC3-E2F1-4F8A-AF7D-B9B9B79A33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F5292A-C9D0-46D9-853D-801E2588C6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828B6D-FEE0-48E9-91F4-AE343869D81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EBC7751D-826B-46C9-84EF-81A19F8B8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F7B95E-A67B-4D6B-A17E-2395D297EEC3}"/>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1328653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E5BB8F-CA43-4C20-8765-CE636D402D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8323ABD-430F-4C0E-84B8-15DAFE09D3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141D77-CBD7-40E3-9F3F-262F04CAFD27}"/>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A7F9C664-9A75-4EBD-9263-A83B6D5A48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C3B230-D64A-4153-933D-2B4E771A69C9}"/>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2327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BEC10-9D4C-46E3-8BBC-C4988C3E46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561C57-1AC5-4243-9DF6-2D95D27478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A7B4E8-BD1D-48DC-B44E-CB318845DEF9}"/>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3A484116-4327-4D81-BDC3-2639824EFC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009F11-C3DD-4B73-B0B5-832401B6CD2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818219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C088-04D8-4507-8CFC-1C70BCD5D9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6C1643-60E3-4C7F-B653-CFF46615BE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E43487-22B5-479A-88A3-3988354B52B3}"/>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802BE0B5-9D1A-4153-941D-4C34E6333D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13741E-3B53-478F-808F-793B43354B7A}"/>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3938194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FB92C-E6C6-4062-980E-4C98A8100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93DFDD-FF06-43B9-B4E5-26F7E258BF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21D14F-46B4-42C2-AF2E-5DC454682B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9E51C9-30D1-4B90-AA6F-018411A8B8C1}"/>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BAF251B4-21A0-4E37-B7B1-39521A3D35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5A7E9A-4DF1-469A-BBD0-D2F26CEFBA6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008794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E0C8-6724-4764-8276-48BBF5BD2F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1800DC-1955-4374-B921-DA237BFFBB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28CDFD-DA65-4C4F-9CB0-695DA08EED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6A304C-2545-4ED6-8806-41CE5A2C82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B683-842C-41B2-B672-8F09EDE127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D2349B-86EA-4174-9C7A-51C3E3DC2047}"/>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8" name="Footer Placeholder 7">
            <a:extLst>
              <a:ext uri="{FF2B5EF4-FFF2-40B4-BE49-F238E27FC236}">
                <a16:creationId xmlns:a16="http://schemas.microsoft.com/office/drawing/2014/main" id="{9C760AF9-19A7-4003-80B9-14C9D8AF76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B79642-BC55-490C-A2EF-D85B5C7F7DD0}"/>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762128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20840-5D27-4D50-ACA3-8ACB3753C6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A3AD9F-040C-4F1F-AAD8-4B50DCCF1EF4}"/>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4" name="Footer Placeholder 3">
            <a:extLst>
              <a:ext uri="{FF2B5EF4-FFF2-40B4-BE49-F238E27FC236}">
                <a16:creationId xmlns:a16="http://schemas.microsoft.com/office/drawing/2014/main" id="{9BCDE120-F5A0-40E2-A166-91BC40BA16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05360F-9755-4528-A40F-EB00214FCF76}"/>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191547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022D48-9D30-44BD-BF3E-099BEFC8085E}"/>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3" name="Footer Placeholder 2">
            <a:extLst>
              <a:ext uri="{FF2B5EF4-FFF2-40B4-BE49-F238E27FC236}">
                <a16:creationId xmlns:a16="http://schemas.microsoft.com/office/drawing/2014/main" id="{050A3B31-A3D7-4A48-A8BD-DB1326D53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F8A335-143B-4A28-9E4D-269471F7C1CD}"/>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2118800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7C8C3-2EB6-4858-9174-2A01786FEB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2EAAD6-4495-4FEB-9EE9-9962436C99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3806EC0-B817-4688-B3EF-6B8FC2E828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43FF8E-6D7F-43C7-9414-9122A908FF85}"/>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42E277DE-6781-4F93-9C97-5181649AB4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52A578-545D-4F8A-BDEC-C08CD130CE38}"/>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3409608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015CE-9FA0-490C-B70F-4B1A83C0FC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BF6F07-A6B3-4DE1-9E68-1954EBB77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9BACB1-D72D-4B3A-A160-98AA87F28F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4B29F9-3D13-4734-B14F-8B41C0C74F9C}"/>
              </a:ext>
            </a:extLst>
          </p:cNvPr>
          <p:cNvSpPr>
            <a:spLocks noGrp="1"/>
          </p:cNvSpPr>
          <p:nvPr>
            <p:ph type="dt" sz="half" idx="10"/>
          </p:nvPr>
        </p:nvSpPr>
        <p:spPr/>
        <p:txBody>
          <a:bodyPr/>
          <a:lstStyle/>
          <a:p>
            <a:fld id="{8B10F34E-1DA7-4115-BF4C-E5259FC520A5}" type="datetimeFigureOut">
              <a:rPr lang="en-US" smtClean="0"/>
              <a:t>8/4/2024</a:t>
            </a:fld>
            <a:endParaRPr lang="en-US"/>
          </a:p>
        </p:txBody>
      </p:sp>
      <p:sp>
        <p:nvSpPr>
          <p:cNvPr id="6" name="Footer Placeholder 5">
            <a:extLst>
              <a:ext uri="{FF2B5EF4-FFF2-40B4-BE49-F238E27FC236}">
                <a16:creationId xmlns:a16="http://schemas.microsoft.com/office/drawing/2014/main" id="{DBDECD4D-AC4A-4E5E-B03D-2B837316A4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F16A02-1837-46A0-8FFB-E9D4673C2A0B}"/>
              </a:ext>
            </a:extLst>
          </p:cNvPr>
          <p:cNvSpPr>
            <a:spLocks noGrp="1"/>
          </p:cNvSpPr>
          <p:nvPr>
            <p:ph type="sldNum" sz="quarter" idx="12"/>
          </p:nvPr>
        </p:nvSpPr>
        <p:spPr/>
        <p:txBody>
          <a:bodyPr/>
          <a:lstStyle/>
          <a:p>
            <a:fld id="{DC9AE097-71B0-4BAE-9B2E-F2F18F38A701}" type="slidenum">
              <a:rPr lang="en-US" smtClean="0"/>
              <a:t>‹#›</a:t>
            </a:fld>
            <a:endParaRPr lang="en-US"/>
          </a:p>
        </p:txBody>
      </p:sp>
    </p:spTree>
    <p:extLst>
      <p:ext uri="{BB962C8B-B14F-4D97-AF65-F5344CB8AC3E}">
        <p14:creationId xmlns:p14="http://schemas.microsoft.com/office/powerpoint/2010/main" val="4130713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19CBDA-C2E6-4EFA-B049-174A4CCC3D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F708193-A603-4B92-AAFA-69CD8CB5D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FBE511-BB01-42E3-B7DA-1BED3D11E9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10F34E-1DA7-4115-BF4C-E5259FC520A5}" type="datetimeFigureOut">
              <a:rPr lang="en-US" smtClean="0"/>
              <a:t>8/4/2024</a:t>
            </a:fld>
            <a:endParaRPr lang="en-US"/>
          </a:p>
        </p:txBody>
      </p:sp>
      <p:sp>
        <p:nvSpPr>
          <p:cNvPr id="5" name="Footer Placeholder 4">
            <a:extLst>
              <a:ext uri="{FF2B5EF4-FFF2-40B4-BE49-F238E27FC236}">
                <a16:creationId xmlns:a16="http://schemas.microsoft.com/office/drawing/2014/main" id="{F3AB3B34-B88A-4779-94C9-7288923243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681B11-5D54-4D47-84F1-132151C0D2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9AE097-71B0-4BAE-9B2E-F2F18F38A701}" type="slidenum">
              <a:rPr lang="en-US" smtClean="0"/>
              <a:t>‹#›</a:t>
            </a:fld>
            <a:endParaRPr lang="en-US"/>
          </a:p>
        </p:txBody>
      </p:sp>
    </p:spTree>
    <p:extLst>
      <p:ext uri="{BB962C8B-B14F-4D97-AF65-F5344CB8AC3E}">
        <p14:creationId xmlns:p14="http://schemas.microsoft.com/office/powerpoint/2010/main" val="3363847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AADECB2E-DF69-4FAC-8413-50707ACD892D}"/>
              </a:ext>
            </a:extLst>
          </p:cNvPr>
          <p:cNvSpPr/>
          <p:nvPr/>
        </p:nvSpPr>
        <p:spPr>
          <a:xfrm>
            <a:off x="286753" y="304308"/>
            <a:ext cx="11562346" cy="624438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Subtitle 11">
            <a:extLst>
              <a:ext uri="{FF2B5EF4-FFF2-40B4-BE49-F238E27FC236}">
                <a16:creationId xmlns:a16="http://schemas.microsoft.com/office/drawing/2014/main" id="{830083AF-9457-4741-9AD4-7C2A8603AF65}"/>
              </a:ext>
            </a:extLst>
          </p:cNvPr>
          <p:cNvSpPr>
            <a:spLocks noGrp="1"/>
          </p:cNvSpPr>
          <p:nvPr>
            <p:ph type="subTitle" idx="1"/>
          </p:nvPr>
        </p:nvSpPr>
        <p:spPr>
          <a:xfrm>
            <a:off x="1509962" y="2191150"/>
            <a:ext cx="9144000" cy="540021"/>
          </a:xfrm>
        </p:spPr>
        <p:txBody>
          <a:bodyPr/>
          <a:lstStyle/>
          <a:p>
            <a:r>
              <a:rPr lang="en-US" dirty="0"/>
              <a:t>For grade 2</a:t>
            </a:r>
          </a:p>
        </p:txBody>
      </p:sp>
      <p:grpSp>
        <p:nvGrpSpPr>
          <p:cNvPr id="15" name="Group 14">
            <a:extLst>
              <a:ext uri="{FF2B5EF4-FFF2-40B4-BE49-F238E27FC236}">
                <a16:creationId xmlns:a16="http://schemas.microsoft.com/office/drawing/2014/main" id="{9841F989-41D8-45AF-A129-10365354FC89}"/>
              </a:ext>
            </a:extLst>
          </p:cNvPr>
          <p:cNvGrpSpPr/>
          <p:nvPr/>
        </p:nvGrpSpPr>
        <p:grpSpPr>
          <a:xfrm>
            <a:off x="1519988" y="765042"/>
            <a:ext cx="9148012" cy="1436746"/>
            <a:chOff x="1519988" y="765042"/>
            <a:chExt cx="9148012" cy="1436746"/>
          </a:xfrm>
        </p:grpSpPr>
        <p:sp>
          <p:nvSpPr>
            <p:cNvPr id="16" name="Subtitle 2">
              <a:extLst>
                <a:ext uri="{FF2B5EF4-FFF2-40B4-BE49-F238E27FC236}">
                  <a16:creationId xmlns:a16="http://schemas.microsoft.com/office/drawing/2014/main" id="{88CA18DF-A8D6-4FAC-B9D2-262CEF363FF9}"/>
                </a:ext>
              </a:extLst>
            </p:cNvPr>
            <p:cNvSpPr txBox="1">
              <a:spLocks/>
            </p:cNvSpPr>
            <p:nvPr/>
          </p:nvSpPr>
          <p:spPr>
            <a:xfrm>
              <a:off x="1524000" y="765042"/>
              <a:ext cx="9144000" cy="835165"/>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7800" b="1" i="0" u="none" strike="noStrike" kern="1200" cap="none" spc="0" normalizeH="0" baseline="0" noProof="0" dirty="0">
                  <a:ln>
                    <a:noFill/>
                  </a:ln>
                  <a:solidFill>
                    <a:prstClr val="black"/>
                  </a:solidFill>
                  <a:effectLst/>
                  <a:uLnTx/>
                  <a:uFillTx/>
                  <a:latin typeface="Calibri" panose="020F0502020204030204"/>
                  <a:ea typeface="+mn-ea"/>
                  <a:cs typeface="+mn-cs"/>
                </a:rPr>
                <a:t>I Have, Who Has?</a:t>
              </a:r>
            </a:p>
          </p:txBody>
        </p:sp>
        <p:sp>
          <p:nvSpPr>
            <p:cNvPr id="18" name="Subtitle 2">
              <a:extLst>
                <a:ext uri="{FF2B5EF4-FFF2-40B4-BE49-F238E27FC236}">
                  <a16:creationId xmlns:a16="http://schemas.microsoft.com/office/drawing/2014/main" id="{7F827675-5ABC-46C6-863E-3D1561307DB0}"/>
                </a:ext>
              </a:extLst>
            </p:cNvPr>
            <p:cNvSpPr txBox="1">
              <a:spLocks/>
            </p:cNvSpPr>
            <p:nvPr/>
          </p:nvSpPr>
          <p:spPr>
            <a:xfrm>
              <a:off x="1519988" y="1507656"/>
              <a:ext cx="9144000" cy="69413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700" b="1" i="0" u="none" strike="noStrike" kern="1200" cap="none" spc="0" normalizeH="0" baseline="0" noProof="0" dirty="0">
                  <a:ln>
                    <a:noFill/>
                  </a:ln>
                  <a:solidFill>
                    <a:prstClr val="black"/>
                  </a:solidFill>
                  <a:effectLst/>
                  <a:uLnTx/>
                  <a:uFillTx/>
                  <a:latin typeface="Calibri" panose="020F0502020204030204"/>
                  <a:ea typeface="+mn-ea"/>
                  <a:cs typeface="+mn-cs"/>
                </a:rPr>
                <a:t>for composers and their works</a:t>
              </a:r>
            </a:p>
          </p:txBody>
        </p:sp>
      </p:grpSp>
      <p:grpSp>
        <p:nvGrpSpPr>
          <p:cNvPr id="19" name="Group 18">
            <a:extLst>
              <a:ext uri="{FF2B5EF4-FFF2-40B4-BE49-F238E27FC236}">
                <a16:creationId xmlns:a16="http://schemas.microsoft.com/office/drawing/2014/main" id="{36D1F791-C408-4F39-AD48-1E50DCA77AD1}"/>
              </a:ext>
            </a:extLst>
          </p:cNvPr>
          <p:cNvGrpSpPr/>
          <p:nvPr/>
        </p:nvGrpSpPr>
        <p:grpSpPr>
          <a:xfrm>
            <a:off x="563945" y="2741790"/>
            <a:ext cx="10890113" cy="3404198"/>
            <a:chOff x="563945" y="2741790"/>
            <a:chExt cx="10890113" cy="3404198"/>
          </a:xfrm>
        </p:grpSpPr>
        <p:sp>
          <p:nvSpPr>
            <p:cNvPr id="20" name="TextBox 2">
              <a:extLst>
                <a:ext uri="{FF2B5EF4-FFF2-40B4-BE49-F238E27FC236}">
                  <a16:creationId xmlns:a16="http://schemas.microsoft.com/office/drawing/2014/main" id="{08691553-90CF-429E-9A24-8B0E847AEF99}"/>
                </a:ext>
              </a:extLst>
            </p:cNvPr>
            <p:cNvSpPr txBox="1">
              <a:spLocks noChangeArrowheads="1"/>
            </p:cNvSpPr>
            <p:nvPr/>
          </p:nvSpPr>
          <p:spPr bwMode="auto">
            <a:xfrm>
              <a:off x="563945" y="2741790"/>
              <a:ext cx="283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Instructions</a:t>
              </a:r>
            </a:p>
          </p:txBody>
        </p:sp>
        <p:grpSp>
          <p:nvGrpSpPr>
            <p:cNvPr id="21" name="Group 20">
              <a:extLst>
                <a:ext uri="{FF2B5EF4-FFF2-40B4-BE49-F238E27FC236}">
                  <a16:creationId xmlns:a16="http://schemas.microsoft.com/office/drawing/2014/main" id="{91D0EB58-1F92-46B6-8E9B-0BBBBF474F21}"/>
                </a:ext>
              </a:extLst>
            </p:cNvPr>
            <p:cNvGrpSpPr/>
            <p:nvPr/>
          </p:nvGrpSpPr>
          <p:grpSpPr>
            <a:xfrm>
              <a:off x="1142995" y="3134881"/>
              <a:ext cx="10311063" cy="3011107"/>
              <a:chOff x="1142995" y="2473148"/>
              <a:chExt cx="10311063" cy="3011107"/>
            </a:xfrm>
          </p:grpSpPr>
          <p:sp>
            <p:nvSpPr>
              <p:cNvPr id="22" name="Rectangle 1">
                <a:extLst>
                  <a:ext uri="{FF2B5EF4-FFF2-40B4-BE49-F238E27FC236}">
                    <a16:creationId xmlns:a16="http://schemas.microsoft.com/office/drawing/2014/main" id="{AAE7C29E-1206-4D80-854F-8800B6D3054A}"/>
                  </a:ext>
                </a:extLst>
              </p:cNvPr>
              <p:cNvSpPr>
                <a:spLocks noChangeArrowheads="1"/>
              </p:cNvSpPr>
              <p:nvPr/>
            </p:nvSpPr>
            <p:spPr bwMode="auto">
              <a:xfrm>
                <a:off x="1142995" y="2473148"/>
                <a:ext cx="10303047" cy="136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Click File / Print. Under Settings click the drop-down menu arrow next to “Full Page Slides” and select “2 Slides” under “Handouts.” Then click the “Print” button.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You will print 6 pages, with 2 rectangles on each page.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You may wish to laminate the pages before you cut them apart.</a:t>
                </a:r>
              </a:p>
            </p:txBody>
          </p:sp>
          <p:sp>
            <p:nvSpPr>
              <p:cNvPr id="23" name="Rectangle 1">
                <a:extLst>
                  <a:ext uri="{FF2B5EF4-FFF2-40B4-BE49-F238E27FC236}">
                    <a16:creationId xmlns:a16="http://schemas.microsoft.com/office/drawing/2014/main" id="{CEE8F022-608F-401D-A8EE-E6D3B95AEA5F}"/>
                  </a:ext>
                </a:extLst>
              </p:cNvPr>
              <p:cNvSpPr>
                <a:spLocks noChangeArrowheads="1"/>
              </p:cNvSpPr>
              <p:nvPr/>
            </p:nvSpPr>
            <p:spPr bwMode="auto">
              <a:xfrm>
                <a:off x="1151011" y="3840728"/>
                <a:ext cx="10303047"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Play this game with up to 10 students.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Give each student a card. If you have fewer than 10 students, some may need to have two cards.</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 student who has the card that says “I am the starter!” begins by reading their question. Then the student who has the name of the composer that answers the question reads their card. The game continues until the last student reads, “I am the winner!”</a:t>
                </a:r>
              </a:p>
            </p:txBody>
          </p:sp>
        </p:grpSp>
      </p:grpSp>
    </p:spTree>
    <p:extLst>
      <p:ext uri="{BB962C8B-B14F-4D97-AF65-F5344CB8AC3E}">
        <p14:creationId xmlns:p14="http://schemas.microsoft.com/office/powerpoint/2010/main" val="3245862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Mozart!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a:t>
            </a:r>
            <a:r>
              <a:rPr lang="en-US" sz="6000" b="1" dirty="0"/>
              <a:t>Carmen</a:t>
            </a:r>
            <a:r>
              <a:rPr lang="en-US" sz="6000" dirty="0"/>
              <a:t>: </a:t>
            </a:r>
          </a:p>
          <a:p>
            <a:r>
              <a:rPr lang="en-US" sz="6000" dirty="0"/>
              <a:t>Toreador Song?</a:t>
            </a:r>
          </a:p>
        </p:txBody>
      </p:sp>
    </p:spTree>
    <p:extLst>
      <p:ext uri="{BB962C8B-B14F-4D97-AF65-F5344CB8AC3E}">
        <p14:creationId xmlns:p14="http://schemas.microsoft.com/office/powerpoint/2010/main" val="3333024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Bizet!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890337" y="3602038"/>
            <a:ext cx="10383251" cy="1925804"/>
          </a:xfrm>
        </p:spPr>
        <p:txBody>
          <a:bodyPr>
            <a:normAutofit/>
          </a:bodyPr>
          <a:lstStyle/>
          <a:p>
            <a:r>
              <a:rPr lang="en-US" sz="6000" dirty="0"/>
              <a:t>Who has </a:t>
            </a:r>
          </a:p>
          <a:p>
            <a:r>
              <a:rPr lang="en-US" sz="6000" dirty="0"/>
              <a:t>Take the “A” Train?</a:t>
            </a:r>
            <a:endParaRPr lang="en-US" sz="6000" b="1" dirty="0"/>
          </a:p>
        </p:txBody>
      </p:sp>
    </p:spTree>
    <p:extLst>
      <p:ext uri="{BB962C8B-B14F-4D97-AF65-F5344CB8AC3E}">
        <p14:creationId xmlns:p14="http://schemas.microsoft.com/office/powerpoint/2010/main" val="1912447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Ellington/Strayhorn!</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524000" y="3602038"/>
            <a:ext cx="9144000" cy="1925804"/>
          </a:xfrm>
        </p:spPr>
        <p:txBody>
          <a:bodyPr>
            <a:normAutofit/>
          </a:bodyPr>
          <a:lstStyle/>
          <a:p>
            <a:endParaRPr lang="en-US" sz="3000" dirty="0"/>
          </a:p>
          <a:p>
            <a:r>
              <a:rPr lang="en-US" sz="6000" dirty="0"/>
              <a:t>I am the winner!</a:t>
            </a:r>
          </a:p>
        </p:txBody>
      </p:sp>
    </p:spTree>
    <p:extLst>
      <p:ext uri="{BB962C8B-B14F-4D97-AF65-F5344CB8AC3E}">
        <p14:creationId xmlns:p14="http://schemas.microsoft.com/office/powerpoint/2010/main" val="1665494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am the starter!</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lnSpcReduction="10000"/>
          </a:bodyPr>
          <a:lstStyle/>
          <a:p>
            <a:r>
              <a:rPr lang="en-US" sz="6000" dirty="0"/>
              <a:t>Who has </a:t>
            </a:r>
            <a:r>
              <a:rPr lang="en-US" sz="6000" b="1" dirty="0"/>
              <a:t>Symphony No. 1</a:t>
            </a:r>
            <a:r>
              <a:rPr lang="en-US" sz="6000" dirty="0"/>
              <a:t>:</a:t>
            </a:r>
            <a:r>
              <a:rPr lang="en-US" sz="6000" b="1" dirty="0"/>
              <a:t> </a:t>
            </a:r>
            <a:r>
              <a:rPr lang="en-US" sz="6000" dirty="0"/>
              <a:t>Movement 3?</a:t>
            </a:r>
          </a:p>
        </p:txBody>
      </p:sp>
    </p:spTree>
    <p:extLst>
      <p:ext uri="{BB962C8B-B14F-4D97-AF65-F5344CB8AC3E}">
        <p14:creationId xmlns:p14="http://schemas.microsoft.com/office/powerpoint/2010/main" val="2659327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Beethoven!</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a:t>
            </a:r>
            <a:r>
              <a:rPr lang="en-US" sz="6000" b="1" dirty="0"/>
              <a:t>Pictures at an </a:t>
            </a:r>
          </a:p>
          <a:p>
            <a:r>
              <a:rPr lang="en-US" sz="6000" b="1" dirty="0"/>
              <a:t>Exhibition</a:t>
            </a:r>
            <a:r>
              <a:rPr lang="en-US" sz="6000" dirty="0"/>
              <a:t>: Promenade</a:t>
            </a:r>
            <a:endParaRPr lang="en-US" sz="6000" b="1" dirty="0"/>
          </a:p>
        </p:txBody>
      </p:sp>
    </p:spTree>
    <p:extLst>
      <p:ext uri="{BB962C8B-B14F-4D97-AF65-F5344CB8AC3E}">
        <p14:creationId xmlns:p14="http://schemas.microsoft.com/office/powerpoint/2010/main" val="424522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Mussorgsky!</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lnSpcReduction="10000"/>
          </a:bodyPr>
          <a:lstStyle/>
          <a:p>
            <a:r>
              <a:rPr lang="en-US" sz="6000" dirty="0"/>
              <a:t>Who has The Prince of Denmark’s March?</a:t>
            </a:r>
            <a:endParaRPr lang="en-US" sz="6000" b="1" dirty="0"/>
          </a:p>
        </p:txBody>
      </p:sp>
    </p:spTree>
    <p:extLst>
      <p:ext uri="{BB962C8B-B14F-4D97-AF65-F5344CB8AC3E}">
        <p14:creationId xmlns:p14="http://schemas.microsoft.com/office/powerpoint/2010/main" val="261868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Clarke!</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68637" y="3602038"/>
            <a:ext cx="9970264" cy="1655762"/>
          </a:xfrm>
        </p:spPr>
        <p:txBody>
          <a:bodyPr>
            <a:normAutofit fontScale="92500" lnSpcReduction="10000"/>
          </a:bodyPr>
          <a:lstStyle/>
          <a:p>
            <a:r>
              <a:rPr lang="en-US" sz="6000" dirty="0"/>
              <a:t>Who has </a:t>
            </a:r>
            <a:r>
              <a:rPr lang="en-US" sz="6000" b="1" dirty="0"/>
              <a:t>The Four Seasons</a:t>
            </a:r>
            <a:r>
              <a:rPr lang="en-US" sz="6000" dirty="0"/>
              <a:t>:</a:t>
            </a:r>
          </a:p>
          <a:p>
            <a:r>
              <a:rPr lang="en-US" sz="6000" dirty="0"/>
              <a:t>Autumn, Movement 3</a:t>
            </a:r>
          </a:p>
        </p:txBody>
      </p:sp>
    </p:spTree>
    <p:extLst>
      <p:ext uri="{BB962C8B-B14F-4D97-AF65-F5344CB8AC3E}">
        <p14:creationId xmlns:p14="http://schemas.microsoft.com/office/powerpoint/2010/main" val="3607410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Vivaldi!</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p:txBody>
          <a:bodyPr>
            <a:normAutofit fontScale="92500" lnSpcReduction="10000"/>
          </a:bodyPr>
          <a:lstStyle/>
          <a:p>
            <a:r>
              <a:rPr lang="en-US" sz="6000" dirty="0"/>
              <a:t>Who has O la, o </a:t>
            </a:r>
            <a:r>
              <a:rPr lang="en-US" sz="6000" dirty="0" err="1"/>
              <a:t>che</a:t>
            </a:r>
            <a:r>
              <a:rPr lang="en-US" sz="6000" dirty="0"/>
              <a:t> </a:t>
            </a:r>
          </a:p>
          <a:p>
            <a:r>
              <a:rPr lang="en-US" sz="6000" dirty="0"/>
              <a:t>bon </a:t>
            </a:r>
            <a:r>
              <a:rPr lang="en-US" sz="6000" dirty="0" err="1"/>
              <a:t>eccho</a:t>
            </a:r>
            <a:r>
              <a:rPr lang="en-US" sz="6000" dirty="0"/>
              <a:t> (Echo Song)?</a:t>
            </a:r>
          </a:p>
        </p:txBody>
      </p:sp>
    </p:spTree>
    <p:extLst>
      <p:ext uri="{BB962C8B-B14F-4D97-AF65-F5344CB8AC3E}">
        <p14:creationId xmlns:p14="http://schemas.microsoft.com/office/powerpoint/2010/main" val="3268474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a:t>
            </a:r>
            <a:r>
              <a:rPr lang="en-US" dirty="0" err="1"/>
              <a:t>Lassus</a:t>
            </a:r>
            <a:r>
              <a:rPr lang="en-US" dirty="0"/>
              <a:t>!</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095375" y="3602038"/>
            <a:ext cx="9953625" cy="1655762"/>
          </a:xfrm>
        </p:spPr>
        <p:txBody>
          <a:bodyPr>
            <a:normAutofit lnSpcReduction="10000"/>
          </a:bodyPr>
          <a:lstStyle/>
          <a:p>
            <a:r>
              <a:rPr lang="en-US" sz="6000" dirty="0"/>
              <a:t>Who has </a:t>
            </a:r>
            <a:r>
              <a:rPr lang="en-US" sz="6000" b="1" dirty="0"/>
              <a:t>Armenian Dances</a:t>
            </a:r>
            <a:br>
              <a:rPr lang="en-US" sz="6000" b="1" dirty="0"/>
            </a:br>
            <a:r>
              <a:rPr lang="en-US" sz="6000" b="1" dirty="0"/>
              <a:t>(Part 1)</a:t>
            </a:r>
            <a:r>
              <a:rPr lang="en-US" sz="6000" dirty="0"/>
              <a:t>: </a:t>
            </a:r>
            <a:r>
              <a:rPr lang="en-US" sz="6000" dirty="0" err="1"/>
              <a:t>Gna</a:t>
            </a:r>
            <a:r>
              <a:rPr lang="en-US" sz="6000" dirty="0"/>
              <a:t>, </a:t>
            </a:r>
            <a:r>
              <a:rPr lang="en-US" sz="6000" dirty="0" err="1"/>
              <a:t>Gna</a:t>
            </a:r>
            <a:r>
              <a:rPr lang="en-US" sz="6000" dirty="0"/>
              <a:t> (Go, Go)</a:t>
            </a:r>
          </a:p>
        </p:txBody>
      </p:sp>
    </p:spTree>
    <p:extLst>
      <p:ext uri="{BB962C8B-B14F-4D97-AF65-F5344CB8AC3E}">
        <p14:creationId xmlns:p14="http://schemas.microsoft.com/office/powerpoint/2010/main" val="99094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90337"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Reed, Alfred!</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04900" y="3602038"/>
            <a:ext cx="9944100" cy="1655762"/>
          </a:xfrm>
        </p:spPr>
        <p:txBody>
          <a:bodyPr>
            <a:normAutofit fontScale="92500" lnSpcReduction="10000"/>
          </a:bodyPr>
          <a:lstStyle/>
          <a:p>
            <a:r>
              <a:rPr lang="en-US" sz="6000" dirty="0"/>
              <a:t>Who has </a:t>
            </a:r>
            <a:r>
              <a:rPr lang="en-US" sz="6000" b="1" dirty="0"/>
              <a:t>The Well-Tempered </a:t>
            </a:r>
          </a:p>
          <a:p>
            <a:r>
              <a:rPr lang="en-US" sz="6000" b="1" dirty="0"/>
              <a:t>Clavier, Book 1</a:t>
            </a:r>
            <a:r>
              <a:rPr lang="en-US" sz="6000" dirty="0"/>
              <a:t>: Prelude No. 1?</a:t>
            </a:r>
          </a:p>
        </p:txBody>
      </p:sp>
    </p:spTree>
    <p:extLst>
      <p:ext uri="{BB962C8B-B14F-4D97-AF65-F5344CB8AC3E}">
        <p14:creationId xmlns:p14="http://schemas.microsoft.com/office/powerpoint/2010/main" val="1252126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06CA189-C936-4686-99A3-1DF67AE07079}"/>
              </a:ext>
            </a:extLst>
          </p:cNvPr>
          <p:cNvGrpSpPr/>
          <p:nvPr/>
        </p:nvGrpSpPr>
        <p:grpSpPr>
          <a:xfrm>
            <a:off x="831580" y="1099344"/>
            <a:ext cx="10383251" cy="4821237"/>
            <a:chOff x="890337" y="1099344"/>
            <a:chExt cx="10383251" cy="4821237"/>
          </a:xfrm>
        </p:grpSpPr>
        <p:sp>
          <p:nvSpPr>
            <p:cNvPr id="4" name="Rectangle: Rounded Corners 3">
              <a:extLst>
                <a:ext uri="{FF2B5EF4-FFF2-40B4-BE49-F238E27FC236}">
                  <a16:creationId xmlns:a16="http://schemas.microsoft.com/office/drawing/2014/main" id="{BF40A372-41D0-4B01-911C-A85D4129B03F}"/>
                </a:ext>
              </a:extLst>
            </p:cNvPr>
            <p:cNvSpPr/>
            <p:nvPr/>
          </p:nvSpPr>
          <p:spPr>
            <a:xfrm>
              <a:off x="890337" y="1099344"/>
              <a:ext cx="10383251" cy="48212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150F910D-9690-45B8-B9C9-3FBA7337C6E7}"/>
                </a:ext>
              </a:extLst>
            </p:cNvPr>
            <p:cNvCxnSpPr>
              <a:cxnSpLocks/>
            </p:cNvCxnSpPr>
            <p:nvPr/>
          </p:nvCxnSpPr>
          <p:spPr>
            <a:xfrm>
              <a:off x="1524000" y="3140242"/>
              <a:ext cx="9144000"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F0326A3-A500-40B3-B55A-8A0DE2F41DE8}"/>
              </a:ext>
            </a:extLst>
          </p:cNvPr>
          <p:cNvSpPr>
            <a:spLocks noGrp="1"/>
          </p:cNvSpPr>
          <p:nvPr>
            <p:ph type="ctrTitle"/>
          </p:nvPr>
        </p:nvSpPr>
        <p:spPr/>
        <p:txBody>
          <a:bodyPr/>
          <a:lstStyle/>
          <a:p>
            <a:r>
              <a:rPr lang="en-US" dirty="0"/>
              <a:t>I have Bach!</a:t>
            </a:r>
            <a:br>
              <a:rPr lang="en-US" dirty="0"/>
            </a:br>
            <a:endParaRPr lang="en-US" dirty="0"/>
          </a:p>
        </p:txBody>
      </p:sp>
      <p:sp>
        <p:nvSpPr>
          <p:cNvPr id="3" name="Subtitle 2">
            <a:extLst>
              <a:ext uri="{FF2B5EF4-FFF2-40B4-BE49-F238E27FC236}">
                <a16:creationId xmlns:a16="http://schemas.microsoft.com/office/drawing/2014/main" id="{F9D13BE8-5609-4AEE-B14A-F43314FA5F7F}"/>
              </a:ext>
            </a:extLst>
          </p:cNvPr>
          <p:cNvSpPr>
            <a:spLocks noGrp="1"/>
          </p:cNvSpPr>
          <p:nvPr>
            <p:ph type="subTitle" idx="1"/>
          </p:nvPr>
        </p:nvSpPr>
        <p:spPr>
          <a:xfrm>
            <a:off x="1189822" y="3602038"/>
            <a:ext cx="9727894" cy="1925804"/>
          </a:xfrm>
        </p:spPr>
        <p:txBody>
          <a:bodyPr>
            <a:normAutofit/>
          </a:bodyPr>
          <a:lstStyle/>
          <a:p>
            <a:r>
              <a:rPr lang="en-US" sz="6000" dirty="0"/>
              <a:t>Who has </a:t>
            </a:r>
            <a:r>
              <a:rPr lang="en-US" sz="6000" b="1" dirty="0"/>
              <a:t>The Magic Flute</a:t>
            </a:r>
            <a:r>
              <a:rPr lang="en-US" sz="6000" dirty="0"/>
              <a:t>: </a:t>
            </a:r>
          </a:p>
          <a:p>
            <a:r>
              <a:rPr lang="en-US" sz="6000" dirty="0"/>
              <a:t>Der </a:t>
            </a:r>
            <a:r>
              <a:rPr lang="en-US" sz="6000" dirty="0" err="1"/>
              <a:t>Vogelfänger</a:t>
            </a:r>
            <a:r>
              <a:rPr lang="en-US" sz="6000" dirty="0"/>
              <a:t> bin ich ja?</a:t>
            </a:r>
            <a:endParaRPr lang="en-US" sz="6000" b="1" dirty="0"/>
          </a:p>
        </p:txBody>
      </p:sp>
    </p:spTree>
    <p:extLst>
      <p:ext uri="{BB962C8B-B14F-4D97-AF65-F5344CB8AC3E}">
        <p14:creationId xmlns:p14="http://schemas.microsoft.com/office/powerpoint/2010/main" val="6512932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335</Words>
  <Application>Microsoft Office PowerPoint</Application>
  <PresentationFormat>Widescreen</PresentationFormat>
  <Paragraphs>40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I am the starter! </vt:lpstr>
      <vt:lpstr>I have Beethoven! </vt:lpstr>
      <vt:lpstr>I have Mussorgsky! </vt:lpstr>
      <vt:lpstr>I have Clarke! </vt:lpstr>
      <vt:lpstr>I have Vivaldi! </vt:lpstr>
      <vt:lpstr>I have Lassus! </vt:lpstr>
      <vt:lpstr>I have Reed, Alfred! </vt:lpstr>
      <vt:lpstr>I have Bach! </vt:lpstr>
      <vt:lpstr>I have Mozart! </vt:lpstr>
      <vt:lpstr>I have Bizet! </vt:lpstr>
      <vt:lpstr>I have Ellington/Strayhorn!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am the starter!</dc:title>
  <dc:creator>Phyllis Thomas</dc:creator>
  <cp:lastModifiedBy>Phyllis Thomas</cp:lastModifiedBy>
  <cp:revision>18</cp:revision>
  <dcterms:created xsi:type="dcterms:W3CDTF">2020-08-13T06:22:41Z</dcterms:created>
  <dcterms:modified xsi:type="dcterms:W3CDTF">2024-08-04T19:54:37Z</dcterms:modified>
</cp:coreProperties>
</file>