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57" r:id="rId4"/>
    <p:sldId id="268" r:id="rId5"/>
    <p:sldId id="269" r:id="rId6"/>
    <p:sldId id="259" r:id="rId7"/>
    <p:sldId id="27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125" autoAdjust="0"/>
    <p:restoredTop sz="94660"/>
  </p:normalViewPr>
  <p:slideViewPr>
    <p:cSldViewPr snapToGrid="0">
      <p:cViewPr varScale="1">
        <p:scale>
          <a:sx n="87" d="100"/>
          <a:sy n="87" d="100"/>
        </p:scale>
        <p:origin x="75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0DC64-8633-40BA-887D-DAC708DCEA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04DCCA-B87D-40DD-9AE2-9D14903407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ADFAD9-E6D8-43B5-9253-C0B7734E9A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DF476-F4AC-4382-B4CE-5594B8585723}" type="datetimeFigureOut">
              <a:rPr lang="en-US" smtClean="0"/>
              <a:t>8/4/2024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CEAE94-BAAB-4F14-B653-2D1A17559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B9E6EB-5BA3-4B2B-9A12-767541C34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F37DE-DA12-40DD-91EF-E98D8C59B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814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7BC62-96AC-424E-B40C-4E9BBDC94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D17758-2033-4A48-8D00-F5201A393C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D162C8-4284-4EAD-978F-FA9226F60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DF476-F4AC-4382-B4CE-5594B8585723}" type="datetimeFigureOut">
              <a:rPr lang="en-US" smtClean="0"/>
              <a:t>8/4/2024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9375EF-AB30-478D-B2DE-0BF288F30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3C2BDB-E052-44AB-9C82-144E12CC5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F37DE-DA12-40DD-91EF-E98D8C59B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827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5F53AFA-14F8-4D2E-BDBA-8A51B67A2D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18AB6B-5247-464D-9D31-03643085B8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2BE595-B4FE-485E-B010-2806BAECB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DF476-F4AC-4382-B4CE-5594B8585723}" type="datetimeFigureOut">
              <a:rPr lang="en-US" smtClean="0"/>
              <a:t>8/4/2024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9D7502-24F2-4C3C-9764-A846E67FA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521E4B-02AC-41DB-9833-9F4C7359EB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F37DE-DA12-40DD-91EF-E98D8C59B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967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F48F01-BFD9-4A4E-B3A3-C1C4457AE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416BE3-6670-4911-B94B-80CE99FA30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C1D0C-A244-4BB5-B52E-1C199654CB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DF476-F4AC-4382-B4CE-5594B8585723}" type="datetimeFigureOut">
              <a:rPr lang="en-US" smtClean="0"/>
              <a:t>8/4/2024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E379BA-0BEE-4667-892E-2DAF968AFB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49CC12-D546-4B6C-B632-FBDEB2DB3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F37DE-DA12-40DD-91EF-E98D8C59B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009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9AC167-34FD-4E6F-BB03-10A7799510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5AB756-2FC0-44F7-ADF2-12A2C1BB80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46E036-6962-482C-85EE-3B7C53D3E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DF476-F4AC-4382-B4CE-5594B8585723}" type="datetimeFigureOut">
              <a:rPr lang="en-US" smtClean="0"/>
              <a:t>8/4/2024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F8C3FC-779D-413E-AF77-6109A5D44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2A9631-D6FC-438C-B908-556FBE38D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F37DE-DA12-40DD-91EF-E98D8C59B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153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4C4E1-A596-4E07-920C-ECF66BBF0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351AB8-7A0C-4C91-8DA2-367B3EEC33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73AB08-970C-4DC0-9282-539B53BE5A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92A325-A460-4CB0-A996-4747F49FA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DF476-F4AC-4382-B4CE-5594B8585723}" type="datetimeFigureOut">
              <a:rPr lang="en-US" smtClean="0"/>
              <a:t>8/4/2024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F3EAE1-804E-4E92-848F-B9722877F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2A602D-1D9E-4CDA-AF3B-48A7F0A45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F37DE-DA12-40DD-91EF-E98D8C59B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063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4D353-A7C0-48EA-9405-BA6E8A94C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8E8C73-FF54-4D0F-9563-29EA9FBE62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017554-6F88-468F-8AB0-0E8681C3F1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3739FE-2185-44C9-821A-970C0FF14C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B504B9-9DFE-412E-AF03-A53389980E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9F69DBF-71F9-403B-93BE-E198F1A24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DF476-F4AC-4382-B4CE-5594B8585723}" type="datetimeFigureOut">
              <a:rPr lang="en-US" smtClean="0"/>
              <a:t>8/4/2024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7F4D05-2A49-484C-8027-EBE168E0A9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1B46243-7201-43D8-8582-E39AC5E14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F37DE-DA12-40DD-91EF-E98D8C59B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045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8DFF6-305C-4834-AC16-D9F40BABA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E74A99-04A5-4627-8427-678889E01D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DF476-F4AC-4382-B4CE-5594B8585723}" type="datetimeFigureOut">
              <a:rPr lang="en-US" smtClean="0"/>
              <a:t>8/4/2024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51442B-7F64-408B-9E35-A45CC9E6B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6358B9-B8B0-45DB-B728-A0FD3F6D2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F37DE-DA12-40DD-91EF-E98D8C59B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021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766572-A133-4860-A487-D3F8A1925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DF476-F4AC-4382-B4CE-5594B8585723}" type="datetimeFigureOut">
              <a:rPr lang="en-US" smtClean="0"/>
              <a:t>8/4/2024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131F6D-F8E2-4E83-B349-DCD0CA137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A8890F-C68A-45D9-BBE3-D6C7D9576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F37DE-DA12-40DD-91EF-E98D8C59B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511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1E676B-36E3-406B-A0B3-2FF089EAD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774AA6-CB56-4E51-957A-1E5AA2B5FD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C09914-3285-4258-8007-D7414BF12B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F55C7B-ED06-4AD4-878B-C25CABD6A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DF476-F4AC-4382-B4CE-5594B8585723}" type="datetimeFigureOut">
              <a:rPr lang="en-US" smtClean="0"/>
              <a:t>8/4/2024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F9116F-72D7-4AB7-8B28-8E140F57E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E66086-B6D3-47B9-808D-B215135F2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F37DE-DA12-40DD-91EF-E98D8C59B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936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D7440E-AB34-40B8-B375-3CDCC5C91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D06263-63BA-4547-9861-0D5A1BEC4B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F82368-5AFE-460E-88C8-7DA68274CC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793C76-77A9-42FB-A53B-DF81B6F46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DF476-F4AC-4382-B4CE-5594B8585723}" type="datetimeFigureOut">
              <a:rPr lang="en-US" smtClean="0"/>
              <a:t>8/4/2024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96C032-E132-452A-A66D-8B615D55F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01612B-791B-42B1-85F1-B96FE9EE3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F37DE-DA12-40DD-91EF-E98D8C59B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79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82D2D1-5470-4909-BB2C-C2B06456FA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7D0926-8A22-4CCC-A3EC-D7886E66DA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F9366B-8E9E-493A-96B3-12E6C0A1B4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4DF476-F4AC-4382-B4CE-5594B8585723}" type="datetimeFigureOut">
              <a:rPr lang="en-US" smtClean="0"/>
              <a:t>8/4/2024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5DDFB5-D1AE-4F90-92CB-E35DE59B00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055643-4247-4E08-AB3E-35DF78E749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DF37DE-DA12-40DD-91EF-E98D8C59B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365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ublicdomainpictures.net/view-image.php?image=182387&amp;picture=music-24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stopandlearnenglish.blogspot.com/2013_03_01_archive.html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ublicdomainpictures.net/view-image.php?image=182387&amp;picture=music-24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stopandlearnenglish.blogspot.com/2013_03_01_archive.html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hyperlink" Target="https://www.youtube.com/watch?v=Y5seI0eJZCg" TargetMode="External"/><Relationship Id="rId7" Type="http://schemas.openxmlformats.org/officeDocument/2006/relationships/hyperlink" Target="https://www.publicdomainpictures.net/view-image.php?image=182387&amp;picture=music-24" TargetMode="External"/><Relationship Id="rId2" Type="http://schemas.openxmlformats.org/officeDocument/2006/relationships/hyperlink" Target="https://www.youtube.com/watch?v=gVah1cr3pU0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g"/><Relationship Id="rId5" Type="http://schemas.openxmlformats.org/officeDocument/2006/relationships/hyperlink" Target="https://www.youtube.com/watch?v=cfL0sT9SzO0" TargetMode="External"/><Relationship Id="rId4" Type="http://schemas.openxmlformats.org/officeDocument/2006/relationships/hyperlink" Target="https://www.youtube.com/watch?v=x-ILsPFUeAI" TargetMode="External"/><Relationship Id="rId9" Type="http://schemas.openxmlformats.org/officeDocument/2006/relationships/hyperlink" Target="http://stopandlearnenglish.blogspot.com/2013_03_01_archive.html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a6pExaRPg84" TargetMode="External"/><Relationship Id="rId3" Type="http://schemas.openxmlformats.org/officeDocument/2006/relationships/hyperlink" Target="https://www.youtube.com/watch?v=Vr8sc4EjsTQ" TargetMode="External"/><Relationship Id="rId7" Type="http://schemas.openxmlformats.org/officeDocument/2006/relationships/hyperlink" Target="http://stopandlearnenglish.blogspot.com/2013_03_01_archive.html" TargetMode="External"/><Relationship Id="rId2" Type="http://schemas.openxmlformats.org/officeDocument/2006/relationships/hyperlink" Target="https://www.youtube.com/watch?v=uXzsVb1pPFY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hyperlink" Target="https://www.publicdomainpictures.net/view-image.php?image=182387&amp;picture=music-24" TargetMode="External"/><Relationship Id="rId4" Type="http://schemas.openxmlformats.org/officeDocument/2006/relationships/image" Target="../media/image1.jpg"/><Relationship Id="rId9" Type="http://schemas.openxmlformats.org/officeDocument/2006/relationships/hyperlink" Target="https://www.youtube.com/watch?v=DkogtWx0Pes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F5sNj0p61mI" TargetMode="External"/><Relationship Id="rId3" Type="http://schemas.openxmlformats.org/officeDocument/2006/relationships/hyperlink" Target="https://www.publicdomainpictures.net/view-image.php?image=182387&amp;picture=music-24" TargetMode="External"/><Relationship Id="rId7" Type="http://schemas.openxmlformats.org/officeDocument/2006/relationships/hyperlink" Target="https://www.youtube.com/watch?v=_Kz8Ear71yI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youtube.com/watch?v=D6mFGy4g_n8" TargetMode="External"/><Relationship Id="rId5" Type="http://schemas.openxmlformats.org/officeDocument/2006/relationships/hyperlink" Target="http://stopandlearnenglish.blogspot.com/2013_03_01_archive.html" TargetMode="External"/><Relationship Id="rId4" Type="http://schemas.openxmlformats.org/officeDocument/2006/relationships/image" Target="../media/image2.png"/><Relationship Id="rId9" Type="http://schemas.openxmlformats.org/officeDocument/2006/relationships/hyperlink" Target="https://www.youtube.com/watch?v=99NSw8aRcDU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hyperlink" Target="https://www.youtube.com/watch?v=_5r8sa863Ts" TargetMode="External"/><Relationship Id="rId7" Type="http://schemas.openxmlformats.org/officeDocument/2006/relationships/hyperlink" Target="https://www.publicdomainpictures.net/view-image.php?image=182387&amp;picture=music-24" TargetMode="External"/><Relationship Id="rId2" Type="http://schemas.openxmlformats.org/officeDocument/2006/relationships/hyperlink" Target="http://www.stmoroky.com/reviews/gallery/pictures/hartmann.htm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g"/><Relationship Id="rId5" Type="http://schemas.openxmlformats.org/officeDocument/2006/relationships/hyperlink" Target="https://www.youtube.com/watch?v=EMlCDwaq-_A" TargetMode="External"/><Relationship Id="rId4" Type="http://schemas.openxmlformats.org/officeDocument/2006/relationships/hyperlink" Target="https://www.youtube.com/watch?v=DpMCRXyW7nk" TargetMode="External"/><Relationship Id="rId9" Type="http://schemas.openxmlformats.org/officeDocument/2006/relationships/hyperlink" Target="http://stopandlearnenglish.blogspot.com/2013_03_01_archive.html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PUiUcsdl4jo" TargetMode="External"/><Relationship Id="rId3" Type="http://schemas.openxmlformats.org/officeDocument/2006/relationships/hyperlink" Target="https://www.youtube.com/watch?v=D0aKPALW4hM" TargetMode="External"/><Relationship Id="rId7" Type="http://schemas.openxmlformats.org/officeDocument/2006/relationships/hyperlink" Target="http://stopandlearnenglish.blogspot.com/2013_03_01_archive.html" TargetMode="External"/><Relationship Id="rId2" Type="http://schemas.openxmlformats.org/officeDocument/2006/relationships/hyperlink" Target="https://www.youtube.com/watch?v=ItHrM-I_F3I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hyperlink" Target="https://www.publicdomainpictures.net/view-image.php?image=182387&amp;picture=music-24" TargetMode="External"/><Relationship Id="rId4" Type="http://schemas.openxmlformats.org/officeDocument/2006/relationships/image" Target="../media/image1.jpg"/><Relationship Id="rId9" Type="http://schemas.openxmlformats.org/officeDocument/2006/relationships/hyperlink" Target="https://www.youtube.com/watch?v=PapzGRO9ed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10178-5D32-4DD7-A9EC-1864AB6C25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Listening Calendars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C642BD-27A3-418F-906A-BC346A76F36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For Grade 2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E69EFEB-7825-0307-D8CE-6206CDC84672}"/>
              </a:ext>
            </a:extLst>
          </p:cNvPr>
          <p:cNvGrpSpPr/>
          <p:nvPr/>
        </p:nvGrpSpPr>
        <p:grpSpPr>
          <a:xfrm>
            <a:off x="521948" y="390648"/>
            <a:ext cx="11239878" cy="6197138"/>
            <a:chOff x="521948" y="390648"/>
            <a:chExt cx="11239878" cy="6197138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325FAAD2-7C19-4D51-8F91-2382A5C50BF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9562641" y="3286429"/>
              <a:ext cx="2199185" cy="3301357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450AD69-A30A-4BF9-A1AD-1B8ADEBA80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5"/>
                </a:ext>
              </a:extLst>
            </a:blip>
            <a:stretch>
              <a:fillRect/>
            </a:stretch>
          </p:blipFill>
          <p:spPr>
            <a:xfrm>
              <a:off x="521948" y="390648"/>
              <a:ext cx="1736510" cy="288776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00349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704B3A73-A974-6F3B-2D26-932959C49C86}"/>
              </a:ext>
            </a:extLst>
          </p:cNvPr>
          <p:cNvGrpSpPr/>
          <p:nvPr/>
        </p:nvGrpSpPr>
        <p:grpSpPr>
          <a:xfrm>
            <a:off x="521948" y="390648"/>
            <a:ext cx="11239878" cy="6197138"/>
            <a:chOff x="521948" y="390648"/>
            <a:chExt cx="11239878" cy="6197138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3ADEA479-47C7-4A0E-A287-D28963BC2ADD}"/>
                </a:ext>
              </a:extLst>
            </p:cNvPr>
            <p:cNvGrpSpPr/>
            <p:nvPr/>
          </p:nvGrpSpPr>
          <p:grpSpPr>
            <a:xfrm>
              <a:off x="1518063" y="700644"/>
              <a:ext cx="9134103" cy="5486401"/>
              <a:chOff x="1518063" y="700644"/>
              <a:chExt cx="9134103" cy="5486401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B98A1479-E243-480C-AF9D-CF0BE7E1FBE4}"/>
                  </a:ext>
                </a:extLst>
              </p:cNvPr>
              <p:cNvGrpSpPr/>
              <p:nvPr/>
            </p:nvGrpSpPr>
            <p:grpSpPr>
              <a:xfrm>
                <a:off x="1518063" y="700644"/>
                <a:ext cx="9134103" cy="5486401"/>
                <a:chOff x="1518063" y="700644"/>
                <a:chExt cx="9134103" cy="5486401"/>
              </a:xfrm>
            </p:grpSpPr>
            <p:sp>
              <p:nvSpPr>
                <p:cNvPr id="2" name="Rectangle 1">
                  <a:extLst>
                    <a:ext uri="{FF2B5EF4-FFF2-40B4-BE49-F238E27FC236}">
                      <a16:creationId xmlns:a16="http://schemas.microsoft.com/office/drawing/2014/main" id="{FF77DC94-F33C-49D3-AD77-363F691AF029}"/>
                    </a:ext>
                  </a:extLst>
                </p:cNvPr>
                <p:cNvSpPr/>
                <p:nvPr/>
              </p:nvSpPr>
              <p:spPr>
                <a:xfrm>
                  <a:off x="1520042" y="700644"/>
                  <a:ext cx="9132124" cy="5474525"/>
                </a:xfrm>
                <a:prstGeom prst="rect">
                  <a:avLst/>
                </a:prstGeom>
                <a:noFill/>
                <a:ln w="381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" name="Rectangle 2">
                  <a:extLst>
                    <a:ext uri="{FF2B5EF4-FFF2-40B4-BE49-F238E27FC236}">
                      <a16:creationId xmlns:a16="http://schemas.microsoft.com/office/drawing/2014/main" id="{F5CDFDD2-5A3B-4D9D-872A-CBC039774078}"/>
                    </a:ext>
                  </a:extLst>
                </p:cNvPr>
                <p:cNvSpPr/>
                <p:nvPr/>
              </p:nvSpPr>
              <p:spPr>
                <a:xfrm>
                  <a:off x="3360717" y="706582"/>
                  <a:ext cx="5486400" cy="5474525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" name="Rectangle 3">
                  <a:extLst>
                    <a:ext uri="{FF2B5EF4-FFF2-40B4-BE49-F238E27FC236}">
                      <a16:creationId xmlns:a16="http://schemas.microsoft.com/office/drawing/2014/main" id="{03DC6357-94D8-4589-9A01-8ACAA70E1830}"/>
                    </a:ext>
                  </a:extLst>
                </p:cNvPr>
                <p:cNvSpPr/>
                <p:nvPr/>
              </p:nvSpPr>
              <p:spPr>
                <a:xfrm>
                  <a:off x="5177640" y="712520"/>
                  <a:ext cx="1828802" cy="5474525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" name="Rectangle 4">
                  <a:extLst>
                    <a:ext uri="{FF2B5EF4-FFF2-40B4-BE49-F238E27FC236}">
                      <a16:creationId xmlns:a16="http://schemas.microsoft.com/office/drawing/2014/main" id="{6CC4BEA4-AB6C-420C-BD5A-2B5CF344C84D}"/>
                    </a:ext>
                  </a:extLst>
                </p:cNvPr>
                <p:cNvSpPr/>
                <p:nvPr/>
              </p:nvSpPr>
              <p:spPr>
                <a:xfrm>
                  <a:off x="1520042" y="2074226"/>
                  <a:ext cx="9132124" cy="1354774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" name="Rectangle 5">
                  <a:extLst>
                    <a:ext uri="{FF2B5EF4-FFF2-40B4-BE49-F238E27FC236}">
                      <a16:creationId xmlns:a16="http://schemas.microsoft.com/office/drawing/2014/main" id="{D86A574A-E254-48D0-9A30-16E913829A03}"/>
                    </a:ext>
                  </a:extLst>
                </p:cNvPr>
                <p:cNvSpPr/>
                <p:nvPr/>
              </p:nvSpPr>
              <p:spPr>
                <a:xfrm>
                  <a:off x="1518063" y="4783774"/>
                  <a:ext cx="9132124" cy="1398319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13CC0DA-3A22-4A62-BD3D-7064ECF1EB23}"/>
                  </a:ext>
                </a:extLst>
              </p:cNvPr>
              <p:cNvSpPr txBox="1"/>
              <p:nvPr/>
            </p:nvSpPr>
            <p:spPr>
              <a:xfrm>
                <a:off x="1840355" y="1212173"/>
                <a:ext cx="11980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solidFill>
                      <a:prstClr val="black"/>
                    </a:solidFill>
                    <a:latin typeface="Calibri" panose="020F0502020204030204"/>
                  </a:rPr>
                  <a:t>Beethoven</a:t>
                </a: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324AE9F-E89A-48B5-90AA-99E747FF1023}"/>
                  </a:ext>
                </a:extLst>
              </p:cNvPr>
              <p:cNvSpPr txBox="1"/>
              <p:nvPr/>
            </p:nvSpPr>
            <p:spPr>
              <a:xfrm>
                <a:off x="2007507" y="3951420"/>
                <a:ext cx="8558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Mozart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DF8CBC6-FF5E-4CA8-B5C7-027F5722E29C}"/>
                  </a:ext>
                </a:extLst>
              </p:cNvPr>
              <p:cNvSpPr txBox="1"/>
              <p:nvPr/>
            </p:nvSpPr>
            <p:spPr>
              <a:xfrm>
                <a:off x="3956150" y="2597634"/>
                <a:ext cx="63991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solidFill>
                      <a:prstClr val="black"/>
                    </a:solidFill>
                    <a:latin typeface="Calibri" panose="020F0502020204030204"/>
                  </a:rPr>
                  <a:t>Bach</a:t>
                </a: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FF1DA49-5CED-4843-B10A-DCBD8821903D}"/>
                  </a:ext>
                </a:extLst>
              </p:cNvPr>
              <p:cNvSpPr txBox="1"/>
              <p:nvPr/>
            </p:nvSpPr>
            <p:spPr>
              <a:xfrm>
                <a:off x="3599286" y="5344806"/>
                <a:ext cx="13397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Reed, Alfred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9E1F7F6-2530-4F8B-AE9D-104673085AC6}"/>
                  </a:ext>
                </a:extLst>
              </p:cNvPr>
              <p:cNvSpPr txBox="1"/>
              <p:nvPr/>
            </p:nvSpPr>
            <p:spPr>
              <a:xfrm>
                <a:off x="5472179" y="1231973"/>
                <a:ext cx="12892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Mussorgsky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CB41051-D604-4198-BA3D-EE6801B8E5AE}"/>
                  </a:ext>
                </a:extLst>
              </p:cNvPr>
              <p:cNvSpPr txBox="1"/>
              <p:nvPr/>
            </p:nvSpPr>
            <p:spPr>
              <a:xfrm>
                <a:off x="5792871" y="3971220"/>
                <a:ext cx="63991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Bizet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AD9E258-B64C-42EB-B5AD-2DA2220503F9}"/>
                  </a:ext>
                </a:extLst>
              </p:cNvPr>
              <p:cNvSpPr txBox="1"/>
              <p:nvPr/>
            </p:nvSpPr>
            <p:spPr>
              <a:xfrm>
                <a:off x="7559654" y="2617434"/>
                <a:ext cx="7639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Clarke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531D1F8-BFE5-4327-915E-D71132B8670E}"/>
                  </a:ext>
                </a:extLst>
              </p:cNvPr>
              <p:cNvSpPr txBox="1"/>
              <p:nvPr/>
            </p:nvSpPr>
            <p:spPr>
              <a:xfrm>
                <a:off x="7533654" y="5344806"/>
                <a:ext cx="8080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solidFill>
                      <a:prstClr val="black"/>
                    </a:solidFill>
                    <a:latin typeface="Calibri" panose="020F0502020204030204"/>
                  </a:rPr>
                  <a:t>Vivaldi</a:t>
                </a: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1A4296E3-A3F9-4BA7-B920-8E91F3075B08}"/>
                  </a:ext>
                </a:extLst>
              </p:cNvPr>
              <p:cNvSpPr txBox="1"/>
              <p:nvPr/>
            </p:nvSpPr>
            <p:spPr>
              <a:xfrm>
                <a:off x="9678046" y="1251773"/>
                <a:ext cx="1847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8F19ABF-C98A-44AB-B8D4-BC8A8685D1E8}"/>
                  </a:ext>
                </a:extLst>
              </p:cNvPr>
              <p:cNvSpPr txBox="1"/>
              <p:nvPr/>
            </p:nvSpPr>
            <p:spPr>
              <a:xfrm>
                <a:off x="9340545" y="3976695"/>
                <a:ext cx="7841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Lassus</a:t>
                </a: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6AD5260-B34B-490E-955D-CA2726BFE5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10859349" y="5233012"/>
              <a:ext cx="902477" cy="1354774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E33FB3EB-FB45-40BC-887B-22370401431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5"/>
                </a:ext>
              </a:extLst>
            </a:blip>
            <a:stretch>
              <a:fillRect/>
            </a:stretch>
          </p:blipFill>
          <p:spPr>
            <a:xfrm>
              <a:off x="521948" y="390648"/>
              <a:ext cx="628869" cy="1045791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28C9778-7837-4BF5-9ACA-98F746E0C2B3}"/>
                </a:ext>
              </a:extLst>
            </p:cNvPr>
            <p:cNvSpPr txBox="1"/>
            <p:nvPr/>
          </p:nvSpPr>
          <p:spPr>
            <a:xfrm>
              <a:off x="9183163" y="1228678"/>
              <a:ext cx="10989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Ellington/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prstClr val="black"/>
                  </a:solidFill>
                  <a:latin typeface="Calibri" panose="020F0502020204030204"/>
                </a:rPr>
                <a:t>Strayhorn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9922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865461E-F451-781D-2F74-B7D77BC75BAD}"/>
              </a:ext>
            </a:extLst>
          </p:cNvPr>
          <p:cNvGrpSpPr/>
          <p:nvPr/>
        </p:nvGrpSpPr>
        <p:grpSpPr>
          <a:xfrm>
            <a:off x="142102" y="332349"/>
            <a:ext cx="11907795" cy="6043738"/>
            <a:chOff x="142102" y="332349"/>
            <a:chExt cx="11907795" cy="6043738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4A3D1512-9AFA-46B6-ADFD-D474A296DA81}"/>
                </a:ext>
              </a:extLst>
            </p:cNvPr>
            <p:cNvSpPr txBox="1"/>
            <p:nvPr/>
          </p:nvSpPr>
          <p:spPr>
            <a:xfrm>
              <a:off x="142102" y="332349"/>
              <a:ext cx="119077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Click the links listed below to go to a video related to the UIL Music Memory selection. Write comments in the boxes to the right of the links.</a:t>
              </a: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9575D97D-9075-4DA7-8CDA-F48DFCD9902A}"/>
                </a:ext>
              </a:extLst>
            </p:cNvPr>
            <p:cNvGrpSpPr/>
            <p:nvPr/>
          </p:nvGrpSpPr>
          <p:grpSpPr>
            <a:xfrm>
              <a:off x="506627" y="1136822"/>
              <a:ext cx="11145795" cy="5239265"/>
              <a:chOff x="506627" y="1136822"/>
              <a:chExt cx="11145795" cy="5239265"/>
            </a:xfrm>
          </p:grpSpPr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2A4FD108-8DCC-466C-9710-A9579EF5BC62}"/>
                  </a:ext>
                </a:extLst>
              </p:cNvPr>
              <p:cNvSpPr/>
              <p:nvPr/>
            </p:nvSpPr>
            <p:spPr>
              <a:xfrm>
                <a:off x="506627" y="1136822"/>
                <a:ext cx="11145795" cy="523926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1CE76367-A77D-4E09-A1E8-2F3546C07169}"/>
                  </a:ext>
                </a:extLst>
              </p:cNvPr>
              <p:cNvCxnSpPr>
                <a:stCxn id="3" idx="1"/>
                <a:endCxn id="3" idx="3"/>
              </p:cNvCxnSpPr>
              <p:nvPr/>
            </p:nvCxnSpPr>
            <p:spPr>
              <a:xfrm>
                <a:off x="506627" y="3756454"/>
                <a:ext cx="1114579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BFE92CCC-5644-4672-AA1F-935270C5D63B}"/>
                  </a:ext>
                </a:extLst>
              </p:cNvPr>
              <p:cNvSpPr/>
              <p:nvPr/>
            </p:nvSpPr>
            <p:spPr>
              <a:xfrm>
                <a:off x="5997143" y="1136823"/>
                <a:ext cx="2837936" cy="523926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5DDA331E-B07D-4429-AF21-AA1FF7C7850C}"/>
                </a:ext>
              </a:extLst>
            </p:cNvPr>
            <p:cNvGrpSpPr/>
            <p:nvPr/>
          </p:nvGrpSpPr>
          <p:grpSpPr>
            <a:xfrm>
              <a:off x="572966" y="1198605"/>
              <a:ext cx="8888055" cy="4667522"/>
              <a:chOff x="572966" y="1198605"/>
              <a:chExt cx="8888055" cy="4667522"/>
            </a:xfrm>
          </p:grpSpPr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0092E31-5326-4BF9-A7CC-3361CD8A9DF0}"/>
                  </a:ext>
                </a:extLst>
              </p:cNvPr>
              <p:cNvSpPr txBox="1"/>
              <p:nvPr/>
            </p:nvSpPr>
            <p:spPr>
              <a:xfrm>
                <a:off x="580766" y="1198606"/>
                <a:ext cx="3908762" cy="20313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Bach</a:t>
                </a:r>
              </a:p>
              <a:p>
                <a:r>
                  <a:rPr lang="en-US" sz="1400" b="1" dirty="0"/>
                  <a:t>The Well-Tempered Clavier, Book 1</a:t>
                </a:r>
              </a:p>
              <a:p>
                <a:r>
                  <a:rPr lang="en-US" sz="1400" dirty="0"/>
                  <a:t>Prelude No. 1</a:t>
                </a:r>
              </a:p>
              <a:p>
                <a:endParaRPr lang="en-US" sz="1400" dirty="0"/>
              </a:p>
              <a:p>
                <a:r>
                  <a:rPr lang="en-US" sz="1400" dirty="0"/>
                  <a:t>Link 1:</a:t>
                </a:r>
              </a:p>
              <a:p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Times New Roman" panose="02020603050405020304" pitchFamily="18" charset="0"/>
                    <a:hlinkClick r:id="rId2"/>
                  </a:rPr>
                  <a:t>https://www.youtube.com/watch?v=gVah1cr3pU0</a:t>
                </a:r>
                <a:r>
                  <a:rPr lang="en-US" sz="1400" dirty="0"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Times New Roman" panose="02020603050405020304" pitchFamily="18" charset="0"/>
                  </a:rPr>
                  <a:t> </a:t>
                </a:r>
              </a:p>
              <a:p>
                <a:endParaRPr lang="en-US" sz="1400" dirty="0"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  <a:p>
                <a:r>
                  <a:rPr lang="en-US" sz="1400" dirty="0"/>
                  <a:t>Link 2:</a:t>
                </a:r>
              </a:p>
              <a:p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Times New Roman" panose="02020603050405020304" pitchFamily="18" charset="0"/>
                    <a:hlinkClick r:id="rId3"/>
                  </a:rPr>
                  <a:t>https://www.youtube.com/watch?v=Y5seI0eJZCg</a:t>
                </a:r>
                <a:endParaRPr lang="en-US" sz="1400" dirty="0"/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C27F87E-5A23-420D-8199-41766F468E31}"/>
                  </a:ext>
                </a:extLst>
              </p:cNvPr>
              <p:cNvSpPr txBox="1"/>
              <p:nvPr/>
            </p:nvSpPr>
            <p:spPr>
              <a:xfrm>
                <a:off x="572966" y="3834802"/>
                <a:ext cx="4827668" cy="20313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Beethoven</a:t>
                </a:r>
              </a:p>
              <a:p>
                <a:r>
                  <a:rPr lang="en-US" sz="1400" b="1" dirty="0"/>
                  <a:t>Symphony No. 1</a:t>
                </a:r>
              </a:p>
              <a:p>
                <a:r>
                  <a:rPr lang="en-US" sz="1400" dirty="0"/>
                  <a:t>Movement 3</a:t>
                </a:r>
              </a:p>
              <a:p>
                <a:endParaRPr lang="en-US" sz="1400" dirty="0"/>
              </a:p>
              <a:p>
                <a:r>
                  <a:rPr lang="en-US" sz="1400" dirty="0"/>
                  <a:t>Link 1:</a:t>
                </a:r>
              </a:p>
              <a:p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Times New Roman" panose="02020603050405020304" pitchFamily="18" charset="0"/>
                    <a:hlinkClick r:id="rId4"/>
                  </a:rPr>
                  <a:t>https://www.youtube.com/watch?v=x-ILsPFUeAI</a:t>
                </a:r>
                <a:endParaRPr lang="en-US" sz="1400" u="sng" dirty="0">
                  <a:solidFill>
                    <a:srgbClr val="0000FF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  <a:p>
                <a:endParaRPr lang="en-US" sz="1400" dirty="0"/>
              </a:p>
              <a:p>
                <a:r>
                  <a:rPr lang="en-US" sz="1400" dirty="0"/>
                  <a:t>Link 2:</a:t>
                </a:r>
              </a:p>
              <a:p>
                <a:r>
                  <a: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Times New Roman" panose="02020603050405020304" pitchFamily="18" charset="0"/>
                    <a:hlinkClick r:id="rId5"/>
                  </a:rPr>
                  <a:t>https://www.youtube.com/watch?v=cfL0sT9SzO0</a:t>
                </a:r>
                <a:r>
                  <a:rPr lang="en-US" sz="1400" dirty="0"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Times New Roman" panose="02020603050405020304" pitchFamily="18" charset="0"/>
                  </a:rPr>
                  <a:t> (17:57-21:08)</a:t>
                </a:r>
                <a:endParaRPr lang="en-US" sz="1100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60973F5-EEAA-4C16-8AB7-2DB3C5670DCD}"/>
                  </a:ext>
                </a:extLst>
              </p:cNvPr>
              <p:cNvSpPr txBox="1"/>
              <p:nvPr/>
            </p:nvSpPr>
            <p:spPr>
              <a:xfrm>
                <a:off x="6017736" y="1198605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1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86C8B49-F563-4B72-9493-2FBCFF577A11}"/>
                  </a:ext>
                </a:extLst>
              </p:cNvPr>
              <p:cNvSpPr txBox="1"/>
              <p:nvPr/>
            </p:nvSpPr>
            <p:spPr>
              <a:xfrm>
                <a:off x="8851559" y="1202721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2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3F6BC42-1327-4890-9EFD-1DBE43BDBA6F}"/>
                  </a:ext>
                </a:extLst>
              </p:cNvPr>
              <p:cNvSpPr txBox="1"/>
              <p:nvPr/>
            </p:nvSpPr>
            <p:spPr>
              <a:xfrm>
                <a:off x="6009497" y="3834720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1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C59E136-9B9D-4399-9E63-54CFA3116271}"/>
                  </a:ext>
                </a:extLst>
              </p:cNvPr>
              <p:cNvSpPr txBox="1"/>
              <p:nvPr/>
            </p:nvSpPr>
            <p:spPr>
              <a:xfrm>
                <a:off x="8843320" y="3838836"/>
                <a:ext cx="609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Link 2</a:t>
                </a:r>
              </a:p>
            </p:txBody>
          </p:sp>
        </p:grp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377214E2-16C0-4BDD-9D90-FEC8D791F10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7"/>
                </a:ext>
              </a:extLst>
            </a:blip>
            <a:stretch>
              <a:fillRect/>
            </a:stretch>
          </p:blipFill>
          <p:spPr>
            <a:xfrm>
              <a:off x="4758478" y="4030117"/>
              <a:ext cx="931484" cy="1398319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1ED45EB-A96D-453A-A085-9501DF47E7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9"/>
                </a:ext>
              </a:extLst>
            </a:blip>
            <a:srcRect l="-13579" r="-2" b="-20653"/>
            <a:stretch/>
          </p:blipFill>
          <p:spPr>
            <a:xfrm>
              <a:off x="4758478" y="1308377"/>
              <a:ext cx="835407" cy="14757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11452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405FE54D-8907-9EFA-C752-1CD9551E5D7A}"/>
              </a:ext>
            </a:extLst>
          </p:cNvPr>
          <p:cNvGrpSpPr/>
          <p:nvPr/>
        </p:nvGrpSpPr>
        <p:grpSpPr>
          <a:xfrm>
            <a:off x="142102" y="332349"/>
            <a:ext cx="11907795" cy="6043738"/>
            <a:chOff x="142102" y="332349"/>
            <a:chExt cx="11907795" cy="6043738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865461E-F451-781D-2F74-B7D77BC75BAD}"/>
                </a:ext>
              </a:extLst>
            </p:cNvPr>
            <p:cNvGrpSpPr/>
            <p:nvPr/>
          </p:nvGrpSpPr>
          <p:grpSpPr>
            <a:xfrm>
              <a:off x="142102" y="332349"/>
              <a:ext cx="11907795" cy="6043738"/>
              <a:chOff x="142102" y="332349"/>
              <a:chExt cx="11907795" cy="6043738"/>
            </a:xfrm>
          </p:grpSpPr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A3D1512-9AFA-46B6-ADFD-D474A296DA81}"/>
                  </a:ext>
                </a:extLst>
              </p:cNvPr>
              <p:cNvSpPr txBox="1"/>
              <p:nvPr/>
            </p:nvSpPr>
            <p:spPr>
              <a:xfrm>
                <a:off x="142102" y="332349"/>
                <a:ext cx="1190779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/>
                  <a:t>Click the links listed below to go to a video related to the UIL Music Memory selection. Write comments in the boxes to the right of the links.</a:t>
                </a:r>
              </a:p>
            </p:txBody>
          </p: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9575D97D-9075-4DA7-8CDA-F48DFCD9902A}"/>
                  </a:ext>
                </a:extLst>
              </p:cNvPr>
              <p:cNvGrpSpPr/>
              <p:nvPr/>
            </p:nvGrpSpPr>
            <p:grpSpPr>
              <a:xfrm>
                <a:off x="506627" y="1136822"/>
                <a:ext cx="11145795" cy="5239265"/>
                <a:chOff x="506627" y="1136822"/>
                <a:chExt cx="11145795" cy="5239265"/>
              </a:xfrm>
            </p:grpSpPr>
            <p:sp>
              <p:nvSpPr>
                <p:cNvPr id="3" name="Rectangle 2">
                  <a:extLst>
                    <a:ext uri="{FF2B5EF4-FFF2-40B4-BE49-F238E27FC236}">
                      <a16:creationId xmlns:a16="http://schemas.microsoft.com/office/drawing/2014/main" id="{2A4FD108-8DCC-466C-9710-A9579EF5BC62}"/>
                    </a:ext>
                  </a:extLst>
                </p:cNvPr>
                <p:cNvSpPr/>
                <p:nvPr/>
              </p:nvSpPr>
              <p:spPr>
                <a:xfrm>
                  <a:off x="506627" y="1136822"/>
                  <a:ext cx="11145795" cy="5239264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5" name="Straight Connector 4">
                  <a:extLst>
                    <a:ext uri="{FF2B5EF4-FFF2-40B4-BE49-F238E27FC236}">
                      <a16:creationId xmlns:a16="http://schemas.microsoft.com/office/drawing/2014/main" id="{1CE76367-A77D-4E09-A1E8-2F3546C07169}"/>
                    </a:ext>
                  </a:extLst>
                </p:cNvPr>
                <p:cNvCxnSpPr>
                  <a:stCxn id="3" idx="1"/>
                  <a:endCxn id="3" idx="3"/>
                </p:cNvCxnSpPr>
                <p:nvPr/>
              </p:nvCxnSpPr>
              <p:spPr>
                <a:xfrm>
                  <a:off x="506627" y="3756454"/>
                  <a:ext cx="11145795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id="{BFE92CCC-5644-4672-AA1F-935270C5D63B}"/>
                    </a:ext>
                  </a:extLst>
                </p:cNvPr>
                <p:cNvSpPr/>
                <p:nvPr/>
              </p:nvSpPr>
              <p:spPr>
                <a:xfrm>
                  <a:off x="5997143" y="1136823"/>
                  <a:ext cx="2837936" cy="5239264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5DDA331E-B07D-4429-AF21-AA1FF7C7850C}"/>
                  </a:ext>
                </a:extLst>
              </p:cNvPr>
              <p:cNvGrpSpPr/>
              <p:nvPr/>
            </p:nvGrpSpPr>
            <p:grpSpPr>
              <a:xfrm>
                <a:off x="580766" y="1198605"/>
                <a:ext cx="8880255" cy="2948008"/>
                <a:chOff x="580766" y="1198605"/>
                <a:chExt cx="8880255" cy="2948008"/>
              </a:xfrm>
            </p:grpSpPr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90092E31-5326-4BF9-A7CC-3361CD8A9DF0}"/>
                    </a:ext>
                  </a:extLst>
                </p:cNvPr>
                <p:cNvSpPr txBox="1"/>
                <p:nvPr/>
              </p:nvSpPr>
              <p:spPr>
                <a:xfrm>
                  <a:off x="580766" y="1198606"/>
                  <a:ext cx="3860737" cy="203132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Bizet</a:t>
                  </a:r>
                </a:p>
                <a:p>
                  <a:r>
                    <a:rPr lang="en-US" sz="1400" b="1" dirty="0"/>
                    <a:t>Carmen</a:t>
                  </a:r>
                  <a:endParaRPr lang="en-US" sz="1400" dirty="0"/>
                </a:p>
                <a:p>
                  <a:r>
                    <a:rPr lang="en-US" sz="1400" dirty="0"/>
                    <a:t>Toreador Song</a:t>
                  </a:r>
                </a:p>
                <a:p>
                  <a:endParaRPr lang="en-US" sz="1400" dirty="0"/>
                </a:p>
                <a:p>
                  <a:r>
                    <a:rPr lang="en-US" sz="1400" dirty="0"/>
                    <a:t>Link 1:</a:t>
                  </a:r>
                </a:p>
                <a:p>
                  <a:r>
                    <a:rPr lang="en-US" sz="1400" u="sng" dirty="0">
                      <a:solidFill>
                        <a:srgbClr val="0000FF"/>
                      </a:solidFill>
                      <a:effectLst/>
                      <a:latin typeface="Calibri" panose="020F0502020204030204" pitchFamily="34" charset="0"/>
                      <a:ea typeface="MS Mincho" panose="02020609040205080304" pitchFamily="49" charset="-128"/>
                      <a:cs typeface="Times New Roman" panose="02020603050405020304" pitchFamily="18" charset="0"/>
                      <a:hlinkClick r:id="rId2"/>
                    </a:rPr>
                    <a:t>https://www.youtube.com/watch?v=uXzsVb1pPFY</a:t>
                  </a:r>
                  <a:endPara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Times New Roman" panose="02020603050405020304" pitchFamily="18" charset="0"/>
                  </a:endParaRPr>
                </a:p>
                <a:p>
                  <a:endParaRPr lang="en-US" sz="1400" dirty="0">
                    <a:latin typeface="Calibri" panose="020F0502020204030204" pitchFamily="34" charset="0"/>
                    <a:ea typeface="MS Mincho" panose="02020609040205080304" pitchFamily="49" charset="-128"/>
                    <a:cs typeface="Times New Roman" panose="02020603050405020304" pitchFamily="18" charset="0"/>
                  </a:endParaRPr>
                </a:p>
                <a:p>
                  <a:r>
                    <a:rPr lang="en-US" sz="1400" dirty="0"/>
                    <a:t>Link 2:</a:t>
                  </a:r>
                </a:p>
                <a:p>
                  <a:r>
                    <a:rPr lang="en-US" sz="1400" u="sng" dirty="0">
                      <a:solidFill>
                        <a:srgbClr val="0000FF"/>
                      </a:solidFill>
                      <a:effectLst/>
                      <a:latin typeface="Calibri" panose="020F0502020204030204" pitchFamily="34" charset="0"/>
                      <a:ea typeface="MS Mincho" panose="02020609040205080304" pitchFamily="49" charset="-128"/>
                      <a:cs typeface="Times New Roman" panose="02020603050405020304" pitchFamily="18" charset="0"/>
                      <a:hlinkClick r:id="rId3"/>
                    </a:rPr>
                    <a:t>https://www.youtube.com/watch?v=Vr8sc4EjsTQ</a:t>
                  </a:r>
                  <a:endParaRPr lang="en-US" sz="1100" dirty="0"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760973F5-EEAA-4C16-8AB7-2DB3C5670DCD}"/>
                    </a:ext>
                  </a:extLst>
                </p:cNvPr>
                <p:cNvSpPr txBox="1"/>
                <p:nvPr/>
              </p:nvSpPr>
              <p:spPr>
                <a:xfrm>
                  <a:off x="6017736" y="1198605"/>
                  <a:ext cx="60946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Link 1</a:t>
                  </a:r>
                </a:p>
              </p:txBody>
            </p:sp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086C8B49-F563-4B72-9493-2FBCFF577A11}"/>
                    </a:ext>
                  </a:extLst>
                </p:cNvPr>
                <p:cNvSpPr txBox="1"/>
                <p:nvPr/>
              </p:nvSpPr>
              <p:spPr>
                <a:xfrm>
                  <a:off x="8851559" y="1202721"/>
                  <a:ext cx="60946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Link 2</a:t>
                  </a:r>
                </a:p>
              </p:txBody>
            </p:sp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C3F6BC42-1327-4890-9EFD-1DBE43BDBA6F}"/>
                    </a:ext>
                  </a:extLst>
                </p:cNvPr>
                <p:cNvSpPr txBox="1"/>
                <p:nvPr/>
              </p:nvSpPr>
              <p:spPr>
                <a:xfrm>
                  <a:off x="6009497" y="3834720"/>
                  <a:ext cx="60946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Link 1</a:t>
                  </a:r>
                </a:p>
              </p:txBody>
            </p:sp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9C59E136-9B9D-4399-9E63-54CFA3116271}"/>
                    </a:ext>
                  </a:extLst>
                </p:cNvPr>
                <p:cNvSpPr txBox="1"/>
                <p:nvPr/>
              </p:nvSpPr>
              <p:spPr>
                <a:xfrm>
                  <a:off x="8843320" y="3838836"/>
                  <a:ext cx="60946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Link 2</a:t>
                  </a:r>
                </a:p>
              </p:txBody>
            </p:sp>
          </p:grpSp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377214E2-16C0-4BDD-9D90-FEC8D791F1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837473B0-CC2E-450A-ABE3-18F120FF3D39}">
                    <a1611:picAttrSrcUrl xmlns:a1611="http://schemas.microsoft.com/office/drawing/2016/11/main" r:id="rId5"/>
                  </a:ext>
                </a:extLst>
              </a:blip>
              <a:stretch>
                <a:fillRect/>
              </a:stretch>
            </p:blipFill>
            <p:spPr>
              <a:xfrm>
                <a:off x="4758478" y="4151304"/>
                <a:ext cx="931484" cy="1398319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61ED45EB-A96D-453A-A085-9501DF47E71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  <a:ext uri="{837473B0-CC2E-450A-ABE3-18F120FF3D39}">
                    <a1611:picAttrSrcUrl xmlns:a1611="http://schemas.microsoft.com/office/drawing/2016/11/main" r:id="rId7"/>
                  </a:ext>
                </a:extLst>
              </a:blip>
              <a:srcRect l="-13579" r="-2" b="-20653"/>
              <a:stretch/>
            </p:blipFill>
            <p:spPr>
              <a:xfrm>
                <a:off x="4758478" y="1308377"/>
                <a:ext cx="835407" cy="1475761"/>
              </a:xfrm>
              <a:prstGeom prst="rect">
                <a:avLst/>
              </a:prstGeom>
            </p:spPr>
          </p:pic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26C7F55-7DBB-769C-CE6B-7D2B5232402F}"/>
                </a:ext>
              </a:extLst>
            </p:cNvPr>
            <p:cNvSpPr txBox="1"/>
            <p:nvPr/>
          </p:nvSpPr>
          <p:spPr>
            <a:xfrm>
              <a:off x="580766" y="3846279"/>
              <a:ext cx="3903569" cy="18158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Clarke</a:t>
              </a:r>
            </a:p>
            <a:p>
              <a:r>
                <a:rPr lang="en-US" sz="1400" dirty="0"/>
                <a:t>The Prince of Denmark’s March</a:t>
              </a:r>
            </a:p>
            <a:p>
              <a:endParaRPr lang="en-US" sz="1400" dirty="0"/>
            </a:p>
            <a:p>
              <a:r>
                <a:rPr lang="en-US" sz="1400" dirty="0"/>
                <a:t>Link 1:</a:t>
              </a:r>
            </a:p>
            <a:p>
              <a:r>
                <a:rPr lang="en-US" sz="1400" u="sng" dirty="0">
                  <a:solidFill>
                    <a:srgbClr val="0000FF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Arial" panose="020B0604020202020204" pitchFamily="34" charset="0"/>
                  <a:hlinkClick r:id="rId8"/>
                </a:rPr>
                <a:t>https://www.youtube.com/watch?v=a6pExaRPg84</a:t>
              </a:r>
              <a:endParaRPr lang="en-US" sz="14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Arial" panose="020B0604020202020204" pitchFamily="34" charset="0"/>
              </a:endParaRPr>
            </a:p>
            <a:p>
              <a:r>
                <a:rPr lang="en-US" sz="1400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 </a:t>
              </a:r>
              <a:endParaRPr lang="en-US" sz="1400" dirty="0"/>
            </a:p>
            <a:p>
              <a:r>
                <a:rPr lang="en-US" sz="1400" dirty="0"/>
                <a:t>Link 2:</a:t>
              </a:r>
            </a:p>
            <a:p>
              <a:r>
                <a:rPr lang="en-US" sz="1400" u="sng" dirty="0">
                  <a:solidFill>
                    <a:srgbClr val="0000FF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Arial" panose="020B0604020202020204" pitchFamily="34" charset="0"/>
                  <a:hlinkClick r:id="rId9"/>
                </a:rPr>
                <a:t>https://www.youtube.com/watch?v=DkogtWx0Pes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275933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81F41E54-8457-9E47-DBFC-192663BA765A}"/>
              </a:ext>
            </a:extLst>
          </p:cNvPr>
          <p:cNvGrpSpPr/>
          <p:nvPr/>
        </p:nvGrpSpPr>
        <p:grpSpPr>
          <a:xfrm>
            <a:off x="142102" y="332349"/>
            <a:ext cx="11907795" cy="6043738"/>
            <a:chOff x="142102" y="332349"/>
            <a:chExt cx="11907795" cy="6043738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3C2B6222-6FCC-4F8F-0759-7EB9421046EE}"/>
                </a:ext>
              </a:extLst>
            </p:cNvPr>
            <p:cNvGrpSpPr/>
            <p:nvPr/>
          </p:nvGrpSpPr>
          <p:grpSpPr>
            <a:xfrm>
              <a:off x="142102" y="332349"/>
              <a:ext cx="11907795" cy="6043738"/>
              <a:chOff x="142102" y="332349"/>
              <a:chExt cx="11907795" cy="6043738"/>
            </a:xfrm>
          </p:grpSpPr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A3D1512-9AFA-46B6-ADFD-D474A296DA81}"/>
                  </a:ext>
                </a:extLst>
              </p:cNvPr>
              <p:cNvSpPr txBox="1"/>
              <p:nvPr/>
            </p:nvSpPr>
            <p:spPr>
              <a:xfrm>
                <a:off x="142102" y="332349"/>
                <a:ext cx="1190779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/>
                  <a:t>Click the links listed below to go to a video related to the UIL Music Memory selection. Write comments in the boxes to the right of the links.</a:t>
                </a:r>
              </a:p>
            </p:txBody>
          </p: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9575D97D-9075-4DA7-8CDA-F48DFCD9902A}"/>
                  </a:ext>
                </a:extLst>
              </p:cNvPr>
              <p:cNvGrpSpPr/>
              <p:nvPr/>
            </p:nvGrpSpPr>
            <p:grpSpPr>
              <a:xfrm>
                <a:off x="506627" y="1136822"/>
                <a:ext cx="11145795" cy="5239265"/>
                <a:chOff x="506627" y="1136822"/>
                <a:chExt cx="11145795" cy="5239265"/>
              </a:xfrm>
            </p:grpSpPr>
            <p:sp>
              <p:nvSpPr>
                <p:cNvPr id="3" name="Rectangle 2">
                  <a:extLst>
                    <a:ext uri="{FF2B5EF4-FFF2-40B4-BE49-F238E27FC236}">
                      <a16:creationId xmlns:a16="http://schemas.microsoft.com/office/drawing/2014/main" id="{2A4FD108-8DCC-466C-9710-A9579EF5BC62}"/>
                    </a:ext>
                  </a:extLst>
                </p:cNvPr>
                <p:cNvSpPr/>
                <p:nvPr/>
              </p:nvSpPr>
              <p:spPr>
                <a:xfrm>
                  <a:off x="506627" y="1136822"/>
                  <a:ext cx="11145795" cy="5239264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5" name="Straight Connector 4">
                  <a:extLst>
                    <a:ext uri="{FF2B5EF4-FFF2-40B4-BE49-F238E27FC236}">
                      <a16:creationId xmlns:a16="http://schemas.microsoft.com/office/drawing/2014/main" id="{1CE76367-A77D-4E09-A1E8-2F3546C07169}"/>
                    </a:ext>
                  </a:extLst>
                </p:cNvPr>
                <p:cNvCxnSpPr>
                  <a:stCxn id="3" idx="1"/>
                  <a:endCxn id="3" idx="3"/>
                </p:cNvCxnSpPr>
                <p:nvPr/>
              </p:nvCxnSpPr>
              <p:spPr>
                <a:xfrm>
                  <a:off x="506627" y="3756454"/>
                  <a:ext cx="11145795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id="{BFE92CCC-5644-4672-AA1F-935270C5D63B}"/>
                    </a:ext>
                  </a:extLst>
                </p:cNvPr>
                <p:cNvSpPr/>
                <p:nvPr/>
              </p:nvSpPr>
              <p:spPr>
                <a:xfrm>
                  <a:off x="5997143" y="1136823"/>
                  <a:ext cx="2837936" cy="5239264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5DDA331E-B07D-4429-AF21-AA1FF7C7850C}"/>
                  </a:ext>
                </a:extLst>
              </p:cNvPr>
              <p:cNvGrpSpPr/>
              <p:nvPr/>
            </p:nvGrpSpPr>
            <p:grpSpPr>
              <a:xfrm>
                <a:off x="6009497" y="1198605"/>
                <a:ext cx="3451524" cy="2948008"/>
                <a:chOff x="6009497" y="1198605"/>
                <a:chExt cx="3451524" cy="2948008"/>
              </a:xfrm>
            </p:grpSpPr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760973F5-EEAA-4C16-8AB7-2DB3C5670DCD}"/>
                    </a:ext>
                  </a:extLst>
                </p:cNvPr>
                <p:cNvSpPr txBox="1"/>
                <p:nvPr/>
              </p:nvSpPr>
              <p:spPr>
                <a:xfrm>
                  <a:off x="6017736" y="1198605"/>
                  <a:ext cx="60946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Link 1</a:t>
                  </a:r>
                </a:p>
              </p:txBody>
            </p:sp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086C8B49-F563-4B72-9493-2FBCFF577A11}"/>
                    </a:ext>
                  </a:extLst>
                </p:cNvPr>
                <p:cNvSpPr txBox="1"/>
                <p:nvPr/>
              </p:nvSpPr>
              <p:spPr>
                <a:xfrm>
                  <a:off x="8851559" y="1202721"/>
                  <a:ext cx="60946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Link 2</a:t>
                  </a:r>
                </a:p>
              </p:txBody>
            </p:sp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C3F6BC42-1327-4890-9EFD-1DBE43BDBA6F}"/>
                    </a:ext>
                  </a:extLst>
                </p:cNvPr>
                <p:cNvSpPr txBox="1"/>
                <p:nvPr/>
              </p:nvSpPr>
              <p:spPr>
                <a:xfrm>
                  <a:off x="6009497" y="3834720"/>
                  <a:ext cx="60946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Link 1</a:t>
                  </a:r>
                </a:p>
              </p:txBody>
            </p:sp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9C59E136-9B9D-4399-9E63-54CFA3116271}"/>
                    </a:ext>
                  </a:extLst>
                </p:cNvPr>
                <p:cNvSpPr txBox="1"/>
                <p:nvPr/>
              </p:nvSpPr>
              <p:spPr>
                <a:xfrm>
                  <a:off x="8843320" y="3838836"/>
                  <a:ext cx="60946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Link 2</a:t>
                  </a:r>
                </a:p>
              </p:txBody>
            </p:sp>
          </p:grpSp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077D9E5D-1456-4FFB-94DF-BDFC9DFEF5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837473B0-CC2E-450A-ABE3-18F120FF3D39}">
                    <a1611:picAttrSrcUrl xmlns:a1611="http://schemas.microsoft.com/office/drawing/2016/11/main" r:id="rId3"/>
                  </a:ext>
                </a:extLst>
              </a:blip>
              <a:stretch>
                <a:fillRect/>
              </a:stretch>
            </p:blipFill>
            <p:spPr>
              <a:xfrm>
                <a:off x="4758478" y="4014824"/>
                <a:ext cx="931484" cy="1398319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42BCAD78-2558-4590-869C-3DBBB939850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837473B0-CC2E-450A-ABE3-18F120FF3D39}">
                    <a1611:picAttrSrcUrl xmlns:a1611="http://schemas.microsoft.com/office/drawing/2016/11/main" r:id="rId5"/>
                  </a:ext>
                </a:extLst>
              </a:blip>
              <a:srcRect l="1" t="-13316" r="-7487" b="-20871"/>
              <a:stretch/>
            </p:blipFill>
            <p:spPr>
              <a:xfrm>
                <a:off x="4863131" y="1197426"/>
                <a:ext cx="790584" cy="1641311"/>
              </a:xfrm>
              <a:prstGeom prst="rect">
                <a:avLst/>
              </a:prstGeom>
            </p:spPr>
          </p:pic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21C5725-D968-8E9F-DDD0-C7CF26F7994C}"/>
                </a:ext>
              </a:extLst>
            </p:cNvPr>
            <p:cNvSpPr txBox="1"/>
            <p:nvPr/>
          </p:nvSpPr>
          <p:spPr>
            <a:xfrm>
              <a:off x="567117" y="1225900"/>
              <a:ext cx="5109197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Ellington/Strayhorn</a:t>
              </a:r>
            </a:p>
            <a:p>
              <a:r>
                <a:rPr lang="en-US" sz="1400" dirty="0"/>
                <a:t>Take the “A” Train</a:t>
              </a:r>
            </a:p>
            <a:p>
              <a:endParaRPr lang="en-US" sz="1400" dirty="0"/>
            </a:p>
            <a:p>
              <a:r>
                <a:rPr lang="en-US" sz="1400" dirty="0"/>
                <a:t>Link 1:</a:t>
              </a:r>
            </a:p>
            <a:p>
              <a:r>
                <a:rPr lang="en-US" sz="1400" u="sng" dirty="0">
                  <a:solidFill>
                    <a:srgbClr val="0000FF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Arial" panose="020B0604020202020204" pitchFamily="34" charset="0"/>
                  <a:hlinkClick r:id="rId6"/>
                </a:rPr>
                <a:t>https://www.youtube.com/watch?v=D6mFGy4g_n8</a:t>
              </a:r>
              <a:endParaRPr lang="en-US" sz="14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Arial" panose="020B0604020202020204" pitchFamily="34" charset="0"/>
              </a:endParaRPr>
            </a:p>
            <a:p>
              <a:r>
                <a:rPr lang="en-US" sz="1400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 </a:t>
              </a:r>
              <a:endParaRPr lang="en-US" sz="1400" dirty="0"/>
            </a:p>
            <a:p>
              <a:r>
                <a:rPr lang="en-US" sz="1400" dirty="0"/>
                <a:t>Link 2:</a:t>
              </a:r>
            </a:p>
            <a:p>
              <a:r>
                <a:rPr lang="en-US" sz="1400" u="sng" dirty="0">
                  <a:solidFill>
                    <a:srgbClr val="0000FF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Arial" panose="020B0604020202020204" pitchFamily="34" charset="0"/>
                  <a:hlinkClick r:id="rId7"/>
                </a:rPr>
                <a:t>https://www.youtube.com/watch?v=_Kz8Ear71yI</a:t>
              </a:r>
              <a:endParaRPr lang="en-US" sz="1400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7E209B4-D23E-25F7-ADAF-7F2DB4E06E5C}"/>
                </a:ext>
              </a:extLst>
            </p:cNvPr>
            <p:cNvSpPr txBox="1"/>
            <p:nvPr/>
          </p:nvSpPr>
          <p:spPr>
            <a:xfrm>
              <a:off x="580766" y="3846279"/>
              <a:ext cx="3971793" cy="20313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/>
                <a:t>Lassus</a:t>
              </a:r>
              <a:endParaRPr lang="en-US" sz="1400" dirty="0"/>
            </a:p>
            <a:p>
              <a:r>
                <a:rPr lang="en-US" sz="1400" dirty="0"/>
                <a:t>O la, o </a:t>
              </a:r>
              <a:r>
                <a:rPr lang="en-US" sz="1400" dirty="0" err="1"/>
                <a:t>che</a:t>
              </a:r>
              <a:r>
                <a:rPr lang="en-US" sz="1400" dirty="0"/>
                <a:t> bon </a:t>
              </a:r>
              <a:r>
                <a:rPr lang="en-US" sz="1400" dirty="0" err="1"/>
                <a:t>eccho</a:t>
              </a:r>
              <a:r>
                <a:rPr lang="en-US" sz="1400" dirty="0"/>
                <a:t> (Echo Song)</a:t>
              </a:r>
            </a:p>
            <a:p>
              <a:endParaRPr lang="en-US" sz="1400" dirty="0"/>
            </a:p>
            <a:p>
              <a:r>
                <a:rPr lang="en-US" sz="1400" dirty="0"/>
                <a:t>Link 1:</a:t>
              </a:r>
            </a:p>
            <a:p>
              <a:r>
                <a:rPr lang="en-US" sz="1400" u="sng" dirty="0">
                  <a:solidFill>
                    <a:srgbClr val="0000FF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Arial" panose="020B0604020202020204" pitchFamily="34" charset="0"/>
                  <a:hlinkClick r:id="rId8"/>
                </a:rPr>
                <a:t>https://www.youtube.com/watch?v=F5sNj0p61mI</a:t>
              </a:r>
              <a:r>
                <a:rPr lang="en-US" sz="1400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Arial" panose="020B0604020202020204" pitchFamily="34" charset="0"/>
                </a:rPr>
                <a:t> </a:t>
              </a:r>
            </a:p>
            <a:p>
              <a:r>
                <a:rPr lang="en-US" sz="1400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Arial" panose="020B0604020202020204" pitchFamily="34" charset="0"/>
                </a:rPr>
                <a:t>(stop at 1:24)</a:t>
              </a:r>
              <a:endParaRPr lang="en-US" sz="11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endParaRPr lang="en-US" sz="1400" dirty="0"/>
            </a:p>
            <a:p>
              <a:r>
                <a:rPr lang="en-US" sz="1400" dirty="0"/>
                <a:t>Link 2:</a:t>
              </a:r>
            </a:p>
            <a:p>
              <a:r>
                <a:rPr lang="en-US" sz="1400" u="sng" dirty="0">
                  <a:solidFill>
                    <a:srgbClr val="0000FF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Arial" panose="020B0604020202020204" pitchFamily="34" charset="0"/>
                  <a:hlinkClick r:id="rId9"/>
                </a:rPr>
                <a:t>https://www.youtube.com/watch?v=99NSw8aRcDU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664595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12702E1F-3547-8AA6-28B8-E0048F6E677F}"/>
              </a:ext>
            </a:extLst>
          </p:cNvPr>
          <p:cNvGrpSpPr/>
          <p:nvPr/>
        </p:nvGrpSpPr>
        <p:grpSpPr>
          <a:xfrm>
            <a:off x="142102" y="332349"/>
            <a:ext cx="11907795" cy="6043738"/>
            <a:chOff x="142102" y="332349"/>
            <a:chExt cx="11907795" cy="6043738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6C7A4BF-A8C2-FF8D-1086-4495826EF6EB}"/>
                </a:ext>
              </a:extLst>
            </p:cNvPr>
            <p:cNvSpPr txBox="1"/>
            <p:nvPr/>
          </p:nvSpPr>
          <p:spPr>
            <a:xfrm>
              <a:off x="580766" y="3859925"/>
              <a:ext cx="5094921" cy="20313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Mussorgsky</a:t>
              </a:r>
            </a:p>
            <a:p>
              <a:r>
                <a:rPr lang="en-US" sz="1400" b="1" dirty="0"/>
                <a:t>Pictures at an Exhibition</a:t>
              </a:r>
            </a:p>
            <a:p>
              <a:r>
                <a:rPr lang="en-US" sz="1400" dirty="0"/>
                <a:t>Promenade</a:t>
              </a:r>
            </a:p>
            <a:p>
              <a:endParaRPr lang="en-US" sz="1400" dirty="0"/>
            </a:p>
            <a:p>
              <a:r>
                <a:rPr lang="en-US" sz="1400" dirty="0"/>
                <a:t>Link 1:</a:t>
              </a:r>
            </a:p>
            <a:p>
              <a:r>
                <a:rPr lang="en-US" sz="1400" u="sng" dirty="0">
                  <a:solidFill>
                    <a:srgbClr val="0000FF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  <a:hlinkClick r:id="rId2"/>
                </a:rPr>
                <a:t>http://www.stmoroky.com/reviews/gallery/pictures/hartmann.htm</a:t>
              </a:r>
              <a:endParaRPr lang="en-US" sz="14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endParaRPr lang="en-US" sz="1400" dirty="0"/>
            </a:p>
            <a:p>
              <a:r>
                <a:rPr lang="en-US" sz="1400" dirty="0"/>
                <a:t>Link 2:</a:t>
              </a:r>
            </a:p>
            <a:p>
              <a:r>
                <a:rPr lang="en-US" sz="1400" u="sng" dirty="0">
                  <a:solidFill>
                    <a:srgbClr val="0000FF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  <a:hlinkClick r:id="rId3"/>
                </a:rPr>
                <a:t>https://www.youtube.com/watch?v=_5r8sa863Ts</a:t>
              </a:r>
              <a:r>
                <a:rPr lang="en-US" sz="1400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 </a:t>
              </a:r>
              <a:endParaRPr lang="en-US" sz="1400" dirty="0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848D983-0F09-7938-ECBB-5C2EACEA0EDF}"/>
                </a:ext>
              </a:extLst>
            </p:cNvPr>
            <p:cNvGrpSpPr/>
            <p:nvPr/>
          </p:nvGrpSpPr>
          <p:grpSpPr>
            <a:xfrm>
              <a:off x="142102" y="332349"/>
              <a:ext cx="11907795" cy="6043738"/>
              <a:chOff x="142102" y="332349"/>
              <a:chExt cx="11907795" cy="6043738"/>
            </a:xfrm>
          </p:grpSpPr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A3D1512-9AFA-46B6-ADFD-D474A296DA81}"/>
                  </a:ext>
                </a:extLst>
              </p:cNvPr>
              <p:cNvSpPr txBox="1"/>
              <p:nvPr/>
            </p:nvSpPr>
            <p:spPr>
              <a:xfrm>
                <a:off x="142102" y="332349"/>
                <a:ext cx="1190779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/>
                  <a:t>Click the links listed below to go to a video related to the UIL Music Memory selection. Write comments in the boxes to the right of the links.</a:t>
                </a:r>
              </a:p>
            </p:txBody>
          </p: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9575D97D-9075-4DA7-8CDA-F48DFCD9902A}"/>
                  </a:ext>
                </a:extLst>
              </p:cNvPr>
              <p:cNvGrpSpPr/>
              <p:nvPr/>
            </p:nvGrpSpPr>
            <p:grpSpPr>
              <a:xfrm>
                <a:off x="506627" y="1136822"/>
                <a:ext cx="11145795" cy="5239265"/>
                <a:chOff x="506627" y="1136822"/>
                <a:chExt cx="11145795" cy="5239265"/>
              </a:xfrm>
            </p:grpSpPr>
            <p:sp>
              <p:nvSpPr>
                <p:cNvPr id="3" name="Rectangle 2">
                  <a:extLst>
                    <a:ext uri="{FF2B5EF4-FFF2-40B4-BE49-F238E27FC236}">
                      <a16:creationId xmlns:a16="http://schemas.microsoft.com/office/drawing/2014/main" id="{2A4FD108-8DCC-466C-9710-A9579EF5BC62}"/>
                    </a:ext>
                  </a:extLst>
                </p:cNvPr>
                <p:cNvSpPr/>
                <p:nvPr/>
              </p:nvSpPr>
              <p:spPr>
                <a:xfrm>
                  <a:off x="506627" y="1136822"/>
                  <a:ext cx="11145795" cy="5239264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5" name="Straight Connector 4">
                  <a:extLst>
                    <a:ext uri="{FF2B5EF4-FFF2-40B4-BE49-F238E27FC236}">
                      <a16:creationId xmlns:a16="http://schemas.microsoft.com/office/drawing/2014/main" id="{1CE76367-A77D-4E09-A1E8-2F3546C07169}"/>
                    </a:ext>
                  </a:extLst>
                </p:cNvPr>
                <p:cNvCxnSpPr>
                  <a:stCxn id="3" idx="1"/>
                  <a:endCxn id="3" idx="3"/>
                </p:cNvCxnSpPr>
                <p:nvPr/>
              </p:nvCxnSpPr>
              <p:spPr>
                <a:xfrm>
                  <a:off x="506627" y="3756454"/>
                  <a:ext cx="11145795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id="{BFE92CCC-5644-4672-AA1F-935270C5D63B}"/>
                    </a:ext>
                  </a:extLst>
                </p:cNvPr>
                <p:cNvSpPr/>
                <p:nvPr/>
              </p:nvSpPr>
              <p:spPr>
                <a:xfrm>
                  <a:off x="5997143" y="1136823"/>
                  <a:ext cx="2837936" cy="5239264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5DDA331E-B07D-4429-AF21-AA1FF7C7850C}"/>
                  </a:ext>
                </a:extLst>
              </p:cNvPr>
              <p:cNvGrpSpPr/>
              <p:nvPr/>
            </p:nvGrpSpPr>
            <p:grpSpPr>
              <a:xfrm>
                <a:off x="572966" y="1198605"/>
                <a:ext cx="8888055" cy="2948008"/>
                <a:chOff x="572966" y="1198605"/>
                <a:chExt cx="8888055" cy="2948008"/>
              </a:xfrm>
            </p:grpSpPr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5C27F87E-5A23-420D-8199-41766F468E31}"/>
                    </a:ext>
                  </a:extLst>
                </p:cNvPr>
                <p:cNvSpPr txBox="1"/>
                <p:nvPr/>
              </p:nvSpPr>
              <p:spPr>
                <a:xfrm>
                  <a:off x="572966" y="1228074"/>
                  <a:ext cx="5130002" cy="203132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/>
                    <a:t>Mozart</a:t>
                  </a:r>
                </a:p>
                <a:p>
                  <a:r>
                    <a:rPr lang="en-US" sz="1400" b="1" dirty="0"/>
                    <a:t>The Magic Flute</a:t>
                  </a:r>
                </a:p>
                <a:p>
                  <a:r>
                    <a:rPr lang="en-US" sz="1400" dirty="0"/>
                    <a:t>Der </a:t>
                  </a:r>
                  <a:r>
                    <a:rPr lang="en-US" sz="1400" dirty="0" err="1"/>
                    <a:t>Vogelfänger</a:t>
                  </a:r>
                  <a:r>
                    <a:rPr lang="en-US" sz="1400" dirty="0"/>
                    <a:t> bin ich ja</a:t>
                  </a:r>
                </a:p>
                <a:p>
                  <a:endParaRPr lang="en-US" sz="1400" dirty="0"/>
                </a:p>
                <a:p>
                  <a:r>
                    <a:rPr lang="en-US" sz="1400" dirty="0"/>
                    <a:t>Link 1:</a:t>
                  </a:r>
                </a:p>
                <a:p>
                  <a:r>
                    <a:rPr lang="en-US" sz="1400" u="sng" dirty="0">
                      <a:solidFill>
                        <a:srgbClr val="0000FF"/>
                      </a:solidFill>
                      <a:effectLst/>
                      <a:latin typeface="Calibri" panose="020F0502020204030204" pitchFamily="34" charset="0"/>
                      <a:ea typeface="MS Mincho" panose="02020609040205080304" pitchFamily="49" charset="-128"/>
                      <a:cs typeface="Times New Roman" panose="02020603050405020304" pitchFamily="18" charset="0"/>
                      <a:hlinkClick r:id="rId4"/>
                    </a:rPr>
                    <a:t>https://www.youtube.com/watch?v=DpMCRXyW7nk</a:t>
                  </a:r>
                  <a:endParaRPr lang="en-US" sz="1400" u="sng" dirty="0">
                    <a:solidFill>
                      <a:srgbClr val="0000FF"/>
                    </a:solidFill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Times New Roman" panose="02020603050405020304" pitchFamily="18" charset="0"/>
                  </a:endParaRPr>
                </a:p>
                <a:p>
                  <a:endParaRPr lang="en-US" sz="1400" dirty="0"/>
                </a:p>
                <a:p>
                  <a:r>
                    <a:rPr lang="en-US" sz="1400" dirty="0"/>
                    <a:t>Link 2:</a:t>
                  </a:r>
                </a:p>
                <a:p>
                  <a:r>
                    <a:rPr lang="en-US" sz="1400" u="sng" dirty="0">
                      <a:solidFill>
                        <a:srgbClr val="0000FF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Calibri" panose="020F0502020204030204" pitchFamily="34" charset="0"/>
                      <a:hlinkClick r:id="rId5"/>
                    </a:rPr>
                    <a:t>https://www.youtube.com/watch?v=EMlCDwaq-_A</a:t>
                  </a:r>
                  <a:endParaRPr lang="en-US" sz="1400" dirty="0"/>
                </a:p>
              </p:txBody>
            </p:sp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760973F5-EEAA-4C16-8AB7-2DB3C5670DCD}"/>
                    </a:ext>
                  </a:extLst>
                </p:cNvPr>
                <p:cNvSpPr txBox="1"/>
                <p:nvPr/>
              </p:nvSpPr>
              <p:spPr>
                <a:xfrm>
                  <a:off x="6017736" y="1198605"/>
                  <a:ext cx="60946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Link 1</a:t>
                  </a:r>
                </a:p>
              </p:txBody>
            </p:sp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086C8B49-F563-4B72-9493-2FBCFF577A11}"/>
                    </a:ext>
                  </a:extLst>
                </p:cNvPr>
                <p:cNvSpPr txBox="1"/>
                <p:nvPr/>
              </p:nvSpPr>
              <p:spPr>
                <a:xfrm>
                  <a:off x="8851559" y="1202721"/>
                  <a:ext cx="60946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Link 2</a:t>
                  </a:r>
                </a:p>
              </p:txBody>
            </p:sp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C3F6BC42-1327-4890-9EFD-1DBE43BDBA6F}"/>
                    </a:ext>
                  </a:extLst>
                </p:cNvPr>
                <p:cNvSpPr txBox="1"/>
                <p:nvPr/>
              </p:nvSpPr>
              <p:spPr>
                <a:xfrm>
                  <a:off x="6009497" y="3834720"/>
                  <a:ext cx="60946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Link 1</a:t>
                  </a:r>
                </a:p>
              </p:txBody>
            </p:sp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9C59E136-9B9D-4399-9E63-54CFA3116271}"/>
                    </a:ext>
                  </a:extLst>
                </p:cNvPr>
                <p:cNvSpPr txBox="1"/>
                <p:nvPr/>
              </p:nvSpPr>
              <p:spPr>
                <a:xfrm>
                  <a:off x="8843320" y="3838836"/>
                  <a:ext cx="60946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Link 2</a:t>
                  </a:r>
                </a:p>
              </p:txBody>
            </p:sp>
          </p:grpSp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5836E281-C202-470E-AFB0-3FF720A91B8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  <a:ext uri="{837473B0-CC2E-450A-ABE3-18F120FF3D39}">
                    <a1611:picAttrSrcUrl xmlns:a1611="http://schemas.microsoft.com/office/drawing/2016/11/main" r:id="rId7"/>
                  </a:ext>
                </a:extLst>
              </a:blip>
              <a:stretch>
                <a:fillRect/>
              </a:stretch>
            </p:blipFill>
            <p:spPr>
              <a:xfrm>
                <a:off x="4593868" y="1308835"/>
                <a:ext cx="931484" cy="1398319"/>
              </a:xfrm>
              <a:prstGeom prst="rect">
                <a:avLst/>
              </a:prstGeom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41658A9D-83FC-4218-9A2B-33829621FA6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  <a:ext uri="{837473B0-CC2E-450A-ABE3-18F120FF3D39}">
                    <a1611:picAttrSrcUrl xmlns:a1611="http://schemas.microsoft.com/office/drawing/2016/11/main" r:id="rId9"/>
                  </a:ext>
                </a:extLst>
              </a:blip>
              <a:srcRect l="1" t="-2162" r="-7487" b="21466"/>
              <a:stretch/>
            </p:blipFill>
            <p:spPr>
              <a:xfrm>
                <a:off x="4774574" y="3911482"/>
                <a:ext cx="790584" cy="987036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7857539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47812721-82B3-F34F-EC20-2296A1577547}"/>
              </a:ext>
            </a:extLst>
          </p:cNvPr>
          <p:cNvGrpSpPr/>
          <p:nvPr/>
        </p:nvGrpSpPr>
        <p:grpSpPr>
          <a:xfrm>
            <a:off x="142102" y="332349"/>
            <a:ext cx="11907795" cy="6043738"/>
            <a:chOff x="142102" y="332349"/>
            <a:chExt cx="11907795" cy="6043738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848D983-0F09-7938-ECBB-5C2EACEA0EDF}"/>
                </a:ext>
              </a:extLst>
            </p:cNvPr>
            <p:cNvGrpSpPr/>
            <p:nvPr/>
          </p:nvGrpSpPr>
          <p:grpSpPr>
            <a:xfrm>
              <a:off x="142102" y="332349"/>
              <a:ext cx="11907795" cy="6043738"/>
              <a:chOff x="142102" y="332349"/>
              <a:chExt cx="11907795" cy="6043738"/>
            </a:xfrm>
          </p:grpSpPr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A3D1512-9AFA-46B6-ADFD-D474A296DA81}"/>
                  </a:ext>
                </a:extLst>
              </p:cNvPr>
              <p:cNvSpPr txBox="1"/>
              <p:nvPr/>
            </p:nvSpPr>
            <p:spPr>
              <a:xfrm>
                <a:off x="142102" y="332349"/>
                <a:ext cx="1190779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/>
                  <a:t>Click the links listed below to go to a video related to the UIL Music Memory selection. Write comments in the boxes to the right of the links.</a:t>
                </a:r>
              </a:p>
            </p:txBody>
          </p: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9575D97D-9075-4DA7-8CDA-F48DFCD9902A}"/>
                  </a:ext>
                </a:extLst>
              </p:cNvPr>
              <p:cNvGrpSpPr/>
              <p:nvPr/>
            </p:nvGrpSpPr>
            <p:grpSpPr>
              <a:xfrm>
                <a:off x="506627" y="1136822"/>
                <a:ext cx="11145795" cy="5239265"/>
                <a:chOff x="506627" y="1136822"/>
                <a:chExt cx="11145795" cy="5239265"/>
              </a:xfrm>
            </p:grpSpPr>
            <p:sp>
              <p:nvSpPr>
                <p:cNvPr id="3" name="Rectangle 2">
                  <a:extLst>
                    <a:ext uri="{FF2B5EF4-FFF2-40B4-BE49-F238E27FC236}">
                      <a16:creationId xmlns:a16="http://schemas.microsoft.com/office/drawing/2014/main" id="{2A4FD108-8DCC-466C-9710-A9579EF5BC62}"/>
                    </a:ext>
                  </a:extLst>
                </p:cNvPr>
                <p:cNvSpPr/>
                <p:nvPr/>
              </p:nvSpPr>
              <p:spPr>
                <a:xfrm>
                  <a:off x="506627" y="1136822"/>
                  <a:ext cx="11145795" cy="5239264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5" name="Straight Connector 4">
                  <a:extLst>
                    <a:ext uri="{FF2B5EF4-FFF2-40B4-BE49-F238E27FC236}">
                      <a16:creationId xmlns:a16="http://schemas.microsoft.com/office/drawing/2014/main" id="{1CE76367-A77D-4E09-A1E8-2F3546C07169}"/>
                    </a:ext>
                  </a:extLst>
                </p:cNvPr>
                <p:cNvCxnSpPr>
                  <a:stCxn id="3" idx="1"/>
                  <a:endCxn id="3" idx="3"/>
                </p:cNvCxnSpPr>
                <p:nvPr/>
              </p:nvCxnSpPr>
              <p:spPr>
                <a:xfrm>
                  <a:off x="506627" y="3756454"/>
                  <a:ext cx="11145795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id="{BFE92CCC-5644-4672-AA1F-935270C5D63B}"/>
                    </a:ext>
                  </a:extLst>
                </p:cNvPr>
                <p:cNvSpPr/>
                <p:nvPr/>
              </p:nvSpPr>
              <p:spPr>
                <a:xfrm>
                  <a:off x="5997143" y="1136823"/>
                  <a:ext cx="2837936" cy="5239264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5DDA331E-B07D-4429-AF21-AA1FF7C7850C}"/>
                  </a:ext>
                </a:extLst>
              </p:cNvPr>
              <p:cNvGrpSpPr/>
              <p:nvPr/>
            </p:nvGrpSpPr>
            <p:grpSpPr>
              <a:xfrm>
                <a:off x="580766" y="1198605"/>
                <a:ext cx="8880255" cy="2948008"/>
                <a:chOff x="580766" y="1198605"/>
                <a:chExt cx="8880255" cy="2948008"/>
              </a:xfrm>
            </p:grpSpPr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90092E31-5326-4BF9-A7CC-3361CD8A9DF0}"/>
                    </a:ext>
                  </a:extLst>
                </p:cNvPr>
                <p:cNvSpPr txBox="1"/>
                <p:nvPr/>
              </p:nvSpPr>
              <p:spPr>
                <a:xfrm>
                  <a:off x="580766" y="1198606"/>
                  <a:ext cx="5352299" cy="224676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Reed, Alfred</a:t>
                  </a:r>
                </a:p>
                <a:p>
                  <a:r>
                    <a:rPr lang="en-US" sz="1400" b="1" dirty="0"/>
                    <a:t>Armenian Dances (Part 1)</a:t>
                  </a:r>
                </a:p>
                <a:p>
                  <a:r>
                    <a:rPr lang="en-US" sz="1400" dirty="0" err="1"/>
                    <a:t>Gna</a:t>
                  </a:r>
                  <a:r>
                    <a:rPr lang="en-US" sz="1400" dirty="0"/>
                    <a:t>, </a:t>
                  </a:r>
                  <a:r>
                    <a:rPr lang="en-US" sz="1400" dirty="0" err="1"/>
                    <a:t>Gna</a:t>
                  </a:r>
                  <a:r>
                    <a:rPr lang="en-US" sz="1400" dirty="0"/>
                    <a:t> (Go, Go)</a:t>
                  </a:r>
                </a:p>
                <a:p>
                  <a:endParaRPr lang="en-US" sz="1400" dirty="0"/>
                </a:p>
                <a:p>
                  <a:r>
                    <a:rPr lang="en-US" sz="1400" dirty="0"/>
                    <a:t>Link 1:</a:t>
                  </a:r>
                </a:p>
                <a:p>
                  <a:r>
                    <a:rPr lang="en-US" sz="1400" u="sng" dirty="0">
                      <a:solidFill>
                        <a:srgbClr val="0000FF"/>
                      </a:solidFill>
                      <a:effectLst/>
                      <a:latin typeface="Calibri" panose="020F0502020204030204" pitchFamily="34" charset="0"/>
                      <a:ea typeface="MS Mincho" panose="02020609040205080304" pitchFamily="49" charset="-128"/>
                      <a:cs typeface="Calibri" panose="020F0502020204030204" pitchFamily="34" charset="0"/>
                      <a:hlinkClick r:id="rId2"/>
                    </a:rPr>
                    <a:t>https://www.youtube.com/watch?v=ItHrM-I_F3I</a:t>
                  </a:r>
                  <a:r>
                    <a:rPr lang="en-US" sz="1400" dirty="0">
                      <a:solidFill>
                        <a:srgbClr val="000000"/>
                      </a:solidFill>
                      <a:effectLst/>
                      <a:latin typeface="Calibri" panose="020F0502020204030204" pitchFamily="34" charset="0"/>
                      <a:ea typeface="MS Mincho" panose="02020609040205080304" pitchFamily="49" charset="-128"/>
                      <a:cs typeface="Calibri" panose="020F0502020204030204" pitchFamily="34" charset="0"/>
                    </a:rPr>
                    <a:t> </a:t>
                  </a:r>
                </a:p>
                <a:p>
                  <a:r>
                    <a:rPr lang="en-US" sz="1400" dirty="0">
                      <a:solidFill>
                        <a:srgbClr val="000000"/>
                      </a:solidFill>
                      <a:effectLst/>
                      <a:latin typeface="Calibri" panose="020F0502020204030204" pitchFamily="34" charset="0"/>
                      <a:ea typeface="MS Mincho" panose="02020609040205080304" pitchFamily="49" charset="-128"/>
                      <a:cs typeface="Calibri" panose="020F0502020204030204" pitchFamily="34" charset="0"/>
                    </a:rPr>
                    <a:t>(11:37-14:26)</a:t>
                  </a:r>
                  <a:endParaRPr lang="en-US" sz="1100" dirty="0"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Times New Roman" panose="02020603050405020304" pitchFamily="18" charset="0"/>
                  </a:endParaRPr>
                </a:p>
                <a:p>
                  <a:endParaRPr lang="en-US" sz="1400" dirty="0"/>
                </a:p>
                <a:p>
                  <a:r>
                    <a:rPr lang="en-US" sz="1400" dirty="0"/>
                    <a:t>Link 2:</a:t>
                  </a:r>
                </a:p>
                <a:p>
                  <a:pPr marR="228600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400" u="sng" dirty="0">
                      <a:solidFill>
                        <a:srgbClr val="0000FF"/>
                      </a:solidFill>
                      <a:effectLst/>
                      <a:latin typeface="Calibri" panose="020F0502020204030204" pitchFamily="34" charset="0"/>
                      <a:ea typeface="MS Mincho" panose="02020609040205080304" pitchFamily="49" charset="-128"/>
                      <a:cs typeface="Calibri" panose="020F0502020204030204" pitchFamily="34" charset="0"/>
                      <a:hlinkClick r:id="rId3"/>
                    </a:rPr>
                    <a:t>https://www.youtube.com/watch?v=D0aKPALW4hM</a:t>
                  </a:r>
                  <a:r>
                    <a:rPr lang="en-US" sz="1400" dirty="0">
                      <a:solidFill>
                        <a:srgbClr val="000000"/>
                      </a:solidFill>
                      <a:effectLst/>
                      <a:latin typeface="Calibri" panose="020F0502020204030204" pitchFamily="34" charset="0"/>
                      <a:ea typeface="MS Mincho" panose="02020609040205080304" pitchFamily="49" charset="-128"/>
                      <a:cs typeface="Calibri" panose="020F0502020204030204" pitchFamily="34" charset="0"/>
                    </a:rPr>
                    <a:t> (begin at 8:21)</a:t>
                  </a:r>
                  <a:endParaRPr lang="en-US" sz="1100" dirty="0">
                    <a:effectLst/>
                    <a:latin typeface="Calibri" panose="020F0502020204030204" pitchFamily="34" charset="0"/>
                    <a:ea typeface="MS Mincho" panose="02020609040205080304" pitchFamily="49" charset="-128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760973F5-EEAA-4C16-8AB7-2DB3C5670DCD}"/>
                    </a:ext>
                  </a:extLst>
                </p:cNvPr>
                <p:cNvSpPr txBox="1"/>
                <p:nvPr/>
              </p:nvSpPr>
              <p:spPr>
                <a:xfrm>
                  <a:off x="6017736" y="1198605"/>
                  <a:ext cx="60946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Link 1</a:t>
                  </a:r>
                </a:p>
              </p:txBody>
            </p:sp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086C8B49-F563-4B72-9493-2FBCFF577A11}"/>
                    </a:ext>
                  </a:extLst>
                </p:cNvPr>
                <p:cNvSpPr txBox="1"/>
                <p:nvPr/>
              </p:nvSpPr>
              <p:spPr>
                <a:xfrm>
                  <a:off x="8851559" y="1202721"/>
                  <a:ext cx="60946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Link 2</a:t>
                  </a:r>
                </a:p>
              </p:txBody>
            </p:sp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C3F6BC42-1327-4890-9EFD-1DBE43BDBA6F}"/>
                    </a:ext>
                  </a:extLst>
                </p:cNvPr>
                <p:cNvSpPr txBox="1"/>
                <p:nvPr/>
              </p:nvSpPr>
              <p:spPr>
                <a:xfrm>
                  <a:off x="6009497" y="3834720"/>
                  <a:ext cx="60946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Link 1</a:t>
                  </a:r>
                </a:p>
              </p:txBody>
            </p:sp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9C59E136-9B9D-4399-9E63-54CFA3116271}"/>
                    </a:ext>
                  </a:extLst>
                </p:cNvPr>
                <p:cNvSpPr txBox="1"/>
                <p:nvPr/>
              </p:nvSpPr>
              <p:spPr>
                <a:xfrm>
                  <a:off x="8843320" y="3838836"/>
                  <a:ext cx="60946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Link 2</a:t>
                  </a:r>
                </a:p>
              </p:txBody>
            </p:sp>
          </p:grpSp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5836E281-C202-470E-AFB0-3FF720A91B8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837473B0-CC2E-450A-ABE3-18F120FF3D39}">
                    <a1611:picAttrSrcUrl xmlns:a1611="http://schemas.microsoft.com/office/drawing/2016/11/main" r:id="rId5"/>
                  </a:ext>
                </a:extLst>
              </a:blip>
              <a:stretch>
                <a:fillRect/>
              </a:stretch>
            </p:blipFill>
            <p:spPr>
              <a:xfrm>
                <a:off x="4593868" y="1308835"/>
                <a:ext cx="931484" cy="1398319"/>
              </a:xfrm>
              <a:prstGeom prst="rect">
                <a:avLst/>
              </a:prstGeom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41658A9D-83FC-4218-9A2B-33829621FA6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  <a:ext uri="{837473B0-CC2E-450A-ABE3-18F120FF3D39}">
                    <a1611:picAttrSrcUrl xmlns:a1611="http://schemas.microsoft.com/office/drawing/2016/11/main" r:id="rId7"/>
                  </a:ext>
                </a:extLst>
              </a:blip>
              <a:srcRect l="1" t="-2163" r="-7487" b="-9084"/>
              <a:stretch/>
            </p:blipFill>
            <p:spPr>
              <a:xfrm>
                <a:off x="4774574" y="3966074"/>
                <a:ext cx="790584" cy="1360712"/>
              </a:xfrm>
              <a:prstGeom prst="rect">
                <a:avLst/>
              </a:prstGeom>
            </p:spPr>
          </p:pic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AF1757D-D1F4-1160-045B-9C3BEFCB8490}"/>
                </a:ext>
              </a:extLst>
            </p:cNvPr>
            <p:cNvSpPr txBox="1"/>
            <p:nvPr/>
          </p:nvSpPr>
          <p:spPr>
            <a:xfrm>
              <a:off x="572966" y="3834802"/>
              <a:ext cx="3946017" cy="20313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Vivaldi</a:t>
              </a:r>
            </a:p>
            <a:p>
              <a:r>
                <a:rPr lang="en-US" sz="1400" b="1" dirty="0"/>
                <a:t>The Four Seasons</a:t>
              </a:r>
            </a:p>
            <a:p>
              <a:r>
                <a:rPr lang="en-US" sz="1400" dirty="0"/>
                <a:t>Autumn, Movement 3</a:t>
              </a:r>
            </a:p>
            <a:p>
              <a:endParaRPr lang="en-US" sz="1400" dirty="0"/>
            </a:p>
            <a:p>
              <a:r>
                <a:rPr lang="en-US" sz="1400" dirty="0"/>
                <a:t>Link 1:</a:t>
              </a:r>
            </a:p>
            <a:p>
              <a:r>
                <a:rPr lang="en-US" sz="1400" u="sng" dirty="0">
                  <a:solidFill>
                    <a:srgbClr val="0000FF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Arial" panose="020B0604020202020204" pitchFamily="34" charset="0"/>
                  <a:hlinkClick r:id="rId8"/>
                </a:rPr>
                <a:t>https://www.youtube.com/watch?v=PUiUcsdl4jo</a:t>
              </a:r>
              <a:endParaRPr lang="en-US" sz="14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Arial" panose="020B0604020202020204" pitchFamily="34" charset="0"/>
              </a:endParaRPr>
            </a:p>
            <a:p>
              <a:endParaRPr lang="en-US" sz="1400" dirty="0"/>
            </a:p>
            <a:p>
              <a:r>
                <a:rPr lang="en-US" sz="1400" dirty="0"/>
                <a:t>Link 2:</a:t>
              </a:r>
            </a:p>
            <a:p>
              <a:r>
                <a:rPr lang="en-US" sz="1400" u="sng" dirty="0">
                  <a:solidFill>
                    <a:srgbClr val="0000FF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Arial" panose="020B0604020202020204" pitchFamily="34" charset="0"/>
                  <a:hlinkClick r:id="rId9"/>
                </a:rPr>
                <a:t>https://www.youtube.com/watch?v=PapzGRO9edU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501148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601</TotalTime>
  <Words>646</Words>
  <Application>Microsoft Office PowerPoint</Application>
  <PresentationFormat>Widescreen</PresentationFormat>
  <Paragraphs>127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Listening Calendars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Listening Calendar</dc:title>
  <dc:creator>Phyllis Thomas</dc:creator>
  <cp:lastModifiedBy>Phyllis Thomas</cp:lastModifiedBy>
  <cp:revision>26</cp:revision>
  <dcterms:created xsi:type="dcterms:W3CDTF">2020-08-14T03:19:41Z</dcterms:created>
  <dcterms:modified xsi:type="dcterms:W3CDTF">2024-08-04T21:26:02Z</dcterms:modified>
</cp:coreProperties>
</file>