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768" r:id="rId2"/>
  </p:sldMasterIdLst>
  <p:notesMasterIdLst>
    <p:notesMasterId r:id="rId54"/>
  </p:notesMasterIdLst>
  <p:sldIdLst>
    <p:sldId id="256" r:id="rId3"/>
    <p:sldId id="309" r:id="rId4"/>
    <p:sldId id="363" r:id="rId5"/>
    <p:sldId id="364" r:id="rId6"/>
    <p:sldId id="365" r:id="rId7"/>
    <p:sldId id="366" r:id="rId8"/>
    <p:sldId id="367" r:id="rId9"/>
    <p:sldId id="368" r:id="rId10"/>
    <p:sldId id="381" r:id="rId11"/>
    <p:sldId id="399" r:id="rId12"/>
    <p:sldId id="386" r:id="rId13"/>
    <p:sldId id="311" r:id="rId14"/>
    <p:sldId id="400" r:id="rId15"/>
    <p:sldId id="360" r:id="rId16"/>
    <p:sldId id="378" r:id="rId17"/>
    <p:sldId id="401" r:id="rId18"/>
    <p:sldId id="380" r:id="rId19"/>
    <p:sldId id="375" r:id="rId20"/>
    <p:sldId id="402" r:id="rId21"/>
    <p:sldId id="377" r:id="rId22"/>
    <p:sldId id="372" r:id="rId23"/>
    <p:sldId id="403" r:id="rId24"/>
    <p:sldId id="374" r:id="rId25"/>
    <p:sldId id="316" r:id="rId26"/>
    <p:sldId id="404" r:id="rId27"/>
    <p:sldId id="302" r:id="rId28"/>
    <p:sldId id="310" r:id="rId29"/>
    <p:sldId id="405" r:id="rId30"/>
    <p:sldId id="304" r:id="rId31"/>
    <p:sldId id="317" r:id="rId32"/>
    <p:sldId id="406" r:id="rId33"/>
    <p:sldId id="362" r:id="rId34"/>
    <p:sldId id="384" r:id="rId35"/>
    <p:sldId id="407" r:id="rId36"/>
    <p:sldId id="383" r:id="rId37"/>
    <p:sldId id="353" r:id="rId38"/>
    <p:sldId id="408" r:id="rId39"/>
    <p:sldId id="355" r:id="rId40"/>
    <p:sldId id="387" r:id="rId41"/>
    <p:sldId id="409" r:id="rId42"/>
    <p:sldId id="389" r:id="rId43"/>
    <p:sldId id="314" r:id="rId44"/>
    <p:sldId id="410" r:id="rId45"/>
    <p:sldId id="300" r:id="rId46"/>
    <p:sldId id="356" r:id="rId47"/>
    <p:sldId id="411" r:id="rId48"/>
    <p:sldId id="358" r:id="rId49"/>
    <p:sldId id="312" r:id="rId50"/>
    <p:sldId id="412" r:id="rId51"/>
    <p:sldId id="299" r:id="rId52"/>
    <p:sldId id="308" r:id="rId53"/>
  </p:sldIdLst>
  <p:sldSz cx="9144000" cy="6858000" type="screen4x3"/>
  <p:notesSz cx="6858000" cy="9144000"/>
  <p:embeddedFontLst>
    <p:embeddedFont>
      <p:font typeface="Georgia" panose="02040502050405020303" pitchFamily="18" charset="0"/>
      <p:regular r:id="rId55"/>
      <p:bold r:id="rId56"/>
      <p:italic r:id="rId57"/>
      <p:boldItalic r:id="rId58"/>
    </p:embeddedFont>
    <p:embeddedFont>
      <p:font typeface="Gill Sans Ultra Bold" panose="020B0A02020104020203" pitchFamily="34" charset="0"/>
      <p:regular r:id="rId5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19" autoAdjust="0"/>
    <p:restoredTop sz="94660"/>
  </p:normalViewPr>
  <p:slideViewPr>
    <p:cSldViewPr>
      <p:cViewPr varScale="1">
        <p:scale>
          <a:sx n="72" d="100"/>
          <a:sy n="72" d="100"/>
        </p:scale>
        <p:origin x="5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-381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font" Target="fonts/font1.fntdata"/><Relationship Id="rId63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font" Target="fonts/font4.fntdata"/><Relationship Id="rId5" Type="http://schemas.openxmlformats.org/officeDocument/2006/relationships/slide" Target="slides/slide3.xml"/><Relationship Id="rId61" Type="http://schemas.openxmlformats.org/officeDocument/2006/relationships/viewProps" Target="view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font" Target="fonts/font2.fntdata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font" Target="fonts/font5.fntdata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notesMaster" Target="notesMasters/notesMaster1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font" Target="fonts/font3.fntdata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018613-FED9-4E9E-A622-2A0532CB8B39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FDC1AB-6896-4220-BDE0-0A3AE580CEA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232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FDC1AB-6896-4220-BDE0-0A3AE580CEA1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10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5990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11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81308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12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13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24225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14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15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28816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16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28628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17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2204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18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19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9039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2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20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21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22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32505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23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24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25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53128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26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27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28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241630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29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3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30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31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660371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32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33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938796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34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325340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35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070335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FDC1AB-6896-4220-BDE0-0A3AE580CEA1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37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37260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FDC1AB-6896-4220-BDE0-0A3AE580CEA1}" type="slidenum">
              <a:rPr lang="en-US" smtClean="0"/>
              <a:pPr/>
              <a:t>38</a:t>
            </a:fld>
            <a:endParaRPr lang="en-US"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39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8037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4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40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895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41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000101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42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43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216776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44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45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46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51682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47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48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49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48208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5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50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FDC1AB-6896-4220-BDE0-0A3AE580CEA1}" type="slidenum">
              <a:rPr lang="en-US" smtClean="0"/>
              <a:pPr/>
              <a:t>51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6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7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8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9FDC1AB-6896-4220-BDE0-0A3AE580CEA1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9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404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A2BB1-9D25-4621-9710-992108F3E177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B39B-D714-4A20-A798-309E8C895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A2BB1-9D25-4621-9710-992108F3E177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B39B-D714-4A20-A798-309E8C895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A2BB1-9D25-4621-9710-992108F3E177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B39B-D714-4A20-A798-309E8C895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DB9A2BB1-9D25-4621-9710-992108F3E177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8/2/2024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7CB39B-D714-4A20-A798-309E8C895C29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DB9A2BB1-9D25-4621-9710-992108F3E177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8/2/2024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7CB39B-D714-4A20-A798-309E8C895C29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DB9A2BB1-9D25-4621-9710-992108F3E177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8/2/2024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7CB39B-D714-4A20-A798-309E8C895C29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DB9A2BB1-9D25-4621-9710-992108F3E177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8/2/2024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7CB39B-D714-4A20-A798-309E8C895C29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DB9A2BB1-9D25-4621-9710-992108F3E177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8/2/2024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7CB39B-D714-4A20-A798-309E8C895C29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DB9A2BB1-9D25-4621-9710-992108F3E177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8/2/2024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7CB39B-D714-4A20-A798-309E8C895C29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DB9A2BB1-9D25-4621-9710-992108F3E177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8/2/2024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7CB39B-D714-4A20-A798-309E8C895C29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DB9A2BB1-9D25-4621-9710-992108F3E177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8/2/2024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7CB39B-D714-4A20-A798-309E8C895C29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A2BB1-9D25-4621-9710-992108F3E177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B39B-D714-4A20-A798-309E8C895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DB9A2BB1-9D25-4621-9710-992108F3E177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8/2/2024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7CB39B-D714-4A20-A798-309E8C895C29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DB9A2BB1-9D25-4621-9710-992108F3E177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8/2/2024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7CB39B-D714-4A20-A798-309E8C895C29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DB9A2BB1-9D25-4621-9710-992108F3E177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8/2/2024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7CB39B-D714-4A20-A798-309E8C895C29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A2BB1-9D25-4621-9710-992108F3E177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B39B-D714-4A20-A798-309E8C895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A2BB1-9D25-4621-9710-992108F3E177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B39B-D714-4A20-A798-309E8C895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A2BB1-9D25-4621-9710-992108F3E177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B39B-D714-4A20-A798-309E8C895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A2BB1-9D25-4621-9710-992108F3E177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B39B-D714-4A20-A798-309E8C895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A2BB1-9D25-4621-9710-992108F3E177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B39B-D714-4A20-A798-309E8C895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A2BB1-9D25-4621-9710-992108F3E177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B39B-D714-4A20-A798-309E8C895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A2BB1-9D25-4621-9710-992108F3E177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B39B-D714-4A20-A798-309E8C895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A2BB1-9D25-4621-9710-992108F3E177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CB39B-D714-4A20-A798-309E8C895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DB9A2BB1-9D25-4621-9710-992108F3E177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/>
              <a:t>8/2/2024</a:t>
            </a:fld>
            <a:endParaRPr lang="en-US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US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117CB39B-D714-4A20-A798-309E8C895C29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/>
              <a:t>‹#›</a:t>
            </a:fld>
            <a:endParaRPr lang="en-US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3.wmf"/><Relationship Id="rId4" Type="http://schemas.openxmlformats.org/officeDocument/2006/relationships/image" Target="../media/image5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wmf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tif"/><Relationship Id="rId5" Type="http://schemas.openxmlformats.org/officeDocument/2006/relationships/image" Target="../media/image3.wmf"/><Relationship Id="rId4" Type="http://schemas.openxmlformats.org/officeDocument/2006/relationships/image" Target="../media/image5.wmf"/><Relationship Id="rId9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3.wmf"/><Relationship Id="rId4" Type="http://schemas.openxmlformats.org/officeDocument/2006/relationships/image" Target="../media/image5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wmf"/><Relationship Id="rId4" Type="http://schemas.openxmlformats.org/officeDocument/2006/relationships/image" Target="../media/image5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3.wmf"/><Relationship Id="rId4" Type="http://schemas.openxmlformats.org/officeDocument/2006/relationships/image" Target="../media/image5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3.wmf"/><Relationship Id="rId4" Type="http://schemas.openxmlformats.org/officeDocument/2006/relationships/image" Target="../media/image5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3.wmf"/><Relationship Id="rId4" Type="http://schemas.openxmlformats.org/officeDocument/2006/relationships/image" Target="../media/image5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3.wmf"/><Relationship Id="rId4" Type="http://schemas.openxmlformats.org/officeDocument/2006/relationships/image" Target="../media/image5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wmf"/><Relationship Id="rId4" Type="http://schemas.openxmlformats.org/officeDocument/2006/relationships/image" Target="../media/image5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3.wmf"/><Relationship Id="rId4" Type="http://schemas.openxmlformats.org/officeDocument/2006/relationships/image" Target="../media/image5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g"/><Relationship Id="rId5" Type="http://schemas.openxmlformats.org/officeDocument/2006/relationships/image" Target="../media/image3.wmf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3.wmf"/><Relationship Id="rId4" Type="http://schemas.openxmlformats.org/officeDocument/2006/relationships/image" Target="../media/image5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emf"/><Relationship Id="rId5" Type="http://schemas.openxmlformats.org/officeDocument/2006/relationships/image" Target="../media/image3.wmf"/><Relationship Id="rId4" Type="http://schemas.openxmlformats.org/officeDocument/2006/relationships/image" Target="../media/image5.w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3.wmf"/><Relationship Id="rId4" Type="http://schemas.openxmlformats.org/officeDocument/2006/relationships/image" Target="../media/image5.w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3.wmf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wmf"/><Relationship Id="rId7" Type="http://schemas.microsoft.com/office/2007/relationships/hdphoto" Target="../media/hdphoto1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3.wmf"/><Relationship Id="rId10" Type="http://schemas.openxmlformats.org/officeDocument/2006/relationships/hyperlink" Target="https://boredstiffgeeks.blogspot.com/2007/11/rare-left-handed-piano-found.html" TargetMode="External"/><Relationship Id="rId4" Type="http://schemas.openxmlformats.org/officeDocument/2006/relationships/image" Target="../media/image5.wmf"/><Relationship Id="rId9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47D91A2-4555-41DB-A820-D7AB4148A141}"/>
              </a:ext>
            </a:extLst>
          </p:cNvPr>
          <p:cNvGrpSpPr/>
          <p:nvPr/>
        </p:nvGrpSpPr>
        <p:grpSpPr>
          <a:xfrm>
            <a:off x="-1" y="-76200"/>
            <a:ext cx="8952085" cy="7010401"/>
            <a:chOff x="-1" y="-76200"/>
            <a:chExt cx="8952085" cy="7010401"/>
          </a:xfrm>
        </p:grpSpPr>
        <p:pic>
          <p:nvPicPr>
            <p:cNvPr id="1030" name="Picture 6" descr="C:\Documents and Settings\edwardse\Local Settings\Temporary Internet Files\Content.IE5\A0M0SF76\MC900215576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" y="-76200"/>
              <a:ext cx="2834411" cy="7010401"/>
            </a:xfrm>
            <a:prstGeom prst="rect">
              <a:avLst/>
            </a:prstGeom>
            <a:noFill/>
          </p:spPr>
        </p:pic>
        <p:pic>
          <p:nvPicPr>
            <p:cNvPr id="1031" name="Picture 7" descr="C:\Documents and Settings\edwardse\Local Settings\Temporary Internet Files\Content.IE5\QEOIR000\MC900411384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71800" y="914400"/>
              <a:ext cx="5980284" cy="4800600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4343400" y="2819399"/>
              <a:ext cx="274320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latin typeface="Georgia" pitchFamily="18" charset="0"/>
                  <a:cs typeface="Estrangelo Edessa" pitchFamily="66"/>
                </a:rPr>
                <a:t>Music </a:t>
              </a:r>
            </a:p>
            <a:p>
              <a:pPr algn="ctr"/>
              <a:r>
                <a:rPr lang="en-US" sz="3600" b="1" dirty="0">
                  <a:latin typeface="Georgia" pitchFamily="18" charset="0"/>
                  <a:cs typeface="Estrangelo Edessa" pitchFamily="66"/>
                </a:rPr>
                <a:t>Memory</a:t>
              </a:r>
            </a:p>
            <a:p>
              <a:pPr algn="ctr"/>
              <a:r>
                <a:rPr lang="en-US" sz="3600" b="1" dirty="0">
                  <a:latin typeface="Georgia" pitchFamily="18" charset="0"/>
                  <a:cs typeface="Estrangelo Edessa" pitchFamily="66"/>
                </a:rPr>
                <a:t>Road</a:t>
              </a:r>
            </a:p>
            <a:p>
              <a:pPr algn="ctr"/>
              <a:r>
                <a:rPr lang="en-US" sz="3600" b="1" dirty="0">
                  <a:latin typeface="Georgia" pitchFamily="18" charset="0"/>
                  <a:cs typeface="Estrangelo Edessa" pitchFamily="66"/>
                </a:rPr>
                <a:t>Rally</a:t>
              </a:r>
            </a:p>
          </p:txBody>
        </p:sp>
        <p:pic>
          <p:nvPicPr>
            <p:cNvPr id="3074" name="Picture 2" descr="C:\Documents and Settings\edwardse\Local Settings\Temporary Internet Files\Content.IE5\RKNXF7B8\MC900018267[1].w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324600" y="4114800"/>
              <a:ext cx="1605686" cy="1607515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4800600" y="6059269"/>
              <a:ext cx="219803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/>
                <a:t>2024-2025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1000" y="609600"/>
            <a:ext cx="8581421" cy="5986522"/>
            <a:chOff x="381000" y="609600"/>
            <a:chExt cx="8581421" cy="5986522"/>
          </a:xfrm>
        </p:grpSpPr>
        <p:sp>
          <p:nvSpPr>
            <p:cNvPr id="2" name="TextBox 1"/>
            <p:cNvSpPr txBox="1"/>
            <p:nvPr/>
          </p:nvSpPr>
          <p:spPr>
            <a:xfrm>
              <a:off x="381000" y="3733800"/>
              <a:ext cx="4842992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What is your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Listening 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Destination?</a:t>
              </a:r>
            </a:p>
          </p:txBody>
        </p:sp>
        <p:pic>
          <p:nvPicPr>
            <p:cNvPr id="1027" name="Picture 3" descr="C:\Documents and Settings\edwardse\Local Settings\Temporary Internet Files\Content.IE5\1KBXJWW1\MC900371082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9600" y="609600"/>
              <a:ext cx="4542821" cy="52578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5758343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9D0E574-242D-4A81-BC5B-9CC77B974928}"/>
              </a:ext>
            </a:extLst>
          </p:cNvPr>
          <p:cNvGrpSpPr/>
          <p:nvPr/>
        </p:nvGrpSpPr>
        <p:grpSpPr>
          <a:xfrm>
            <a:off x="-1" y="-91698"/>
            <a:ext cx="9220201" cy="7010401"/>
            <a:chOff x="-1" y="-91698"/>
            <a:chExt cx="9220201" cy="7010401"/>
          </a:xfrm>
        </p:grpSpPr>
        <p:pic>
          <p:nvPicPr>
            <p:cNvPr id="1030" name="Picture 6" descr="C:\Documents and Settings\edwardse\Local Settings\Temporary Internet Files\Content.IE5\A0M0SF76\MC900215576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" y="-91698"/>
              <a:ext cx="2834411" cy="7010401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2743200" y="539262"/>
              <a:ext cx="6477000" cy="63401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7200" dirty="0">
                  <a:latin typeface="Georgia" pitchFamily="18" charset="0"/>
                  <a:cs typeface="Estrangelo Edessa" pitchFamily="66"/>
                </a:rPr>
                <a:t>Bach</a:t>
              </a:r>
              <a:endParaRPr lang="en-US" sz="36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48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5400" kern="1200" dirty="0">
                  <a:latin typeface="Georgia" pitchFamily="18" charset="0"/>
                  <a:cs typeface="Estrangelo Edessa" pitchFamily="66"/>
                </a:rPr>
                <a:t>The Well-Tempered Clavier, Book 1</a:t>
              </a:r>
              <a:endParaRPr lang="en-US" sz="54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32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4800" dirty="0">
                  <a:latin typeface="Georgia" pitchFamily="18" charset="0"/>
                  <a:cs typeface="Estrangelo Edessa" pitchFamily="66"/>
                </a:rPr>
                <a:t>Prelude No. 1</a:t>
              </a:r>
              <a:endParaRPr lang="en-US" sz="40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66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  <a:p>
              <a:pPr algn="ctr" rtl="0"/>
              <a:endParaRPr lang="en-US" sz="32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</p:txBody>
        </p:sp>
        <p:pic>
          <p:nvPicPr>
            <p:cNvPr id="5" name="Picture 7" descr="C:\Documents and Settings\edwardse\Local Settings\Temporary Internet Files\Content.IE5\QEOIR000\MC900411384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40423" y="5181600"/>
              <a:ext cx="1803577" cy="14478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7848600" y="5791200"/>
              <a:ext cx="6415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3200" b="1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3A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159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B6D0BA3F-6AFB-DD2C-B94B-218F419BDDCA}"/>
              </a:ext>
            </a:extLst>
          </p:cNvPr>
          <p:cNvGrpSpPr/>
          <p:nvPr/>
        </p:nvGrpSpPr>
        <p:grpSpPr>
          <a:xfrm>
            <a:off x="76200" y="381000"/>
            <a:ext cx="9067800" cy="6477000"/>
            <a:chOff x="76200" y="381000"/>
            <a:chExt cx="9067800" cy="6477000"/>
          </a:xfrm>
        </p:grpSpPr>
        <p:grpSp>
          <p:nvGrpSpPr>
            <p:cNvPr id="16" name="Group 15"/>
            <p:cNvGrpSpPr/>
            <p:nvPr/>
          </p:nvGrpSpPr>
          <p:grpSpPr>
            <a:xfrm>
              <a:off x="76200" y="381000"/>
              <a:ext cx="9067800" cy="6477000"/>
              <a:chOff x="76200" y="381000"/>
              <a:chExt cx="9067800" cy="6477000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76200" y="381000"/>
                <a:ext cx="9067800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This is “swing” music,</a:t>
                </a:r>
              </a:p>
              <a:p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So don’t you complain!</a:t>
                </a:r>
              </a:p>
              <a:p>
                <a:endParaRPr lang="en-US" sz="4400" dirty="0">
                  <a:solidFill>
                    <a:prstClr val="black"/>
                  </a:solidFill>
                  <a:latin typeface="Georgia" pitchFamily="18" charset="0"/>
                  <a:cs typeface="Estrangelo Edessa" pitchFamily="66"/>
                </a:endParaRPr>
              </a:p>
              <a:p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And please take the subway</a:t>
                </a:r>
              </a:p>
              <a:p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(It’s also “A” train)!</a:t>
                </a:r>
              </a:p>
            </p:txBody>
          </p:sp>
          <p:pic>
            <p:nvPicPr>
              <p:cNvPr id="9" name="Picture 7" descr="C:\Documents and Settings\edwardse\Local Settings\Temporary Internet Files\Content.IE5\QEOIR000\MC90041138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340423" y="5181600"/>
                <a:ext cx="1803577" cy="1447800"/>
              </a:xfrm>
              <a:prstGeom prst="rect">
                <a:avLst/>
              </a:prstGeom>
              <a:noFill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7969708" y="5778137"/>
                <a:ext cx="41229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3200" b="1" kern="1200" dirty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4</a:t>
                </a:r>
              </a:p>
            </p:txBody>
          </p:sp>
          <p:pic>
            <p:nvPicPr>
              <p:cNvPr id="2063" name="Picture 15" descr="C:\Documents and Settings\edwardse\Local Settings\Temporary Internet Files\Content.IE5\1KBXJWW1\MC900324712[1].wm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67200" y="4953000"/>
                <a:ext cx="3276600" cy="1696637"/>
              </a:xfrm>
              <a:prstGeom prst="rect">
                <a:avLst/>
              </a:prstGeom>
              <a:noFill/>
            </p:spPr>
          </p:pic>
          <p:pic>
            <p:nvPicPr>
              <p:cNvPr id="4098" name="Picture 2" descr="C:\Documents and Settings\edwardse\Local Settings\Temporary Internet Files\Content.IE5\RKNXF7B8\MC900018267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077200" y="5978042"/>
                <a:ext cx="878957" cy="879958"/>
              </a:xfrm>
              <a:prstGeom prst="rect">
                <a:avLst/>
              </a:prstGeom>
              <a:noFill/>
            </p:spPr>
          </p:pic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1ED43BC-1E8D-29DD-A7B5-52B741F591E9}"/>
                </a:ext>
              </a:extLst>
            </p:cNvPr>
            <p:cNvGrpSpPr/>
            <p:nvPr/>
          </p:nvGrpSpPr>
          <p:grpSpPr>
            <a:xfrm>
              <a:off x="451494" y="3999621"/>
              <a:ext cx="1301106" cy="2817435"/>
              <a:chOff x="246655" y="3999621"/>
              <a:chExt cx="1301106" cy="2817435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B6BE3EF0-828E-3A17-121A-250DE0477F0F}"/>
                  </a:ext>
                </a:extLst>
              </p:cNvPr>
              <p:cNvGrpSpPr/>
              <p:nvPr/>
            </p:nvGrpSpPr>
            <p:grpSpPr>
              <a:xfrm>
                <a:off x="868955" y="4403250"/>
                <a:ext cx="65668" cy="1692311"/>
                <a:chOff x="7383375" y="1178363"/>
                <a:chExt cx="152399" cy="4742451"/>
              </a:xfrm>
            </p:grpSpPr>
            <p:grpSp>
              <p:nvGrpSpPr>
                <p:cNvPr id="6" name="Group 5">
                  <a:extLst>
                    <a:ext uri="{FF2B5EF4-FFF2-40B4-BE49-F238E27FC236}">
                      <a16:creationId xmlns:a16="http://schemas.microsoft.com/office/drawing/2014/main" id="{4CD9F34A-A41E-8EAD-855C-8FC50F74E30B}"/>
                    </a:ext>
                  </a:extLst>
                </p:cNvPr>
                <p:cNvGrpSpPr/>
                <p:nvPr/>
              </p:nvGrpSpPr>
              <p:grpSpPr>
                <a:xfrm>
                  <a:off x="7383379" y="1264512"/>
                  <a:ext cx="152395" cy="4656302"/>
                  <a:chOff x="7323219" y="1408896"/>
                  <a:chExt cx="152395" cy="4656302"/>
                </a:xfrm>
              </p:grpSpPr>
              <p:cxnSp>
                <p:nvCxnSpPr>
                  <p:cNvPr id="12" name="Straight Connector 11">
                    <a:extLst>
                      <a:ext uri="{FF2B5EF4-FFF2-40B4-BE49-F238E27FC236}">
                        <a16:creationId xmlns:a16="http://schemas.microsoft.com/office/drawing/2014/main" id="{EED0BAE0-A829-8CA6-0197-1FF2BB9BF6B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411453" y="1408896"/>
                    <a:ext cx="0" cy="4594860"/>
                  </a:xfrm>
                  <a:prstGeom prst="line">
                    <a:avLst/>
                  </a:prstGeom>
                  <a:ln w="762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" name="Oval 12">
                    <a:extLst>
                      <a:ext uri="{FF2B5EF4-FFF2-40B4-BE49-F238E27FC236}">
                        <a16:creationId xmlns:a16="http://schemas.microsoft.com/office/drawing/2014/main" id="{90401B2E-5296-8213-AD4A-6255AF7D275E}"/>
                      </a:ext>
                    </a:extLst>
                  </p:cNvPr>
                  <p:cNvSpPr/>
                  <p:nvPr/>
                </p:nvSpPr>
                <p:spPr>
                  <a:xfrm>
                    <a:off x="7323219" y="3339699"/>
                    <a:ext cx="144379" cy="161853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858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35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" name="Oval 13">
                    <a:extLst>
                      <a:ext uri="{FF2B5EF4-FFF2-40B4-BE49-F238E27FC236}">
                        <a16:creationId xmlns:a16="http://schemas.microsoft.com/office/drawing/2014/main" id="{CBD58D63-5185-C7A8-2CD0-B0F1EC4DB4B1}"/>
                      </a:ext>
                    </a:extLst>
                  </p:cNvPr>
                  <p:cNvSpPr/>
                  <p:nvPr/>
                </p:nvSpPr>
                <p:spPr>
                  <a:xfrm>
                    <a:off x="7323219" y="4643506"/>
                    <a:ext cx="144379" cy="161853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858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35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5" name="Oval 14">
                    <a:extLst>
                      <a:ext uri="{FF2B5EF4-FFF2-40B4-BE49-F238E27FC236}">
                        <a16:creationId xmlns:a16="http://schemas.microsoft.com/office/drawing/2014/main" id="{115F99BC-DDA6-6B7E-A218-1FA51466DB60}"/>
                      </a:ext>
                    </a:extLst>
                  </p:cNvPr>
                  <p:cNvSpPr/>
                  <p:nvPr/>
                </p:nvSpPr>
                <p:spPr>
                  <a:xfrm>
                    <a:off x="7327230" y="5698739"/>
                    <a:ext cx="144379" cy="161853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858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35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7" name="Oval 16">
                    <a:extLst>
                      <a:ext uri="{FF2B5EF4-FFF2-40B4-BE49-F238E27FC236}">
                        <a16:creationId xmlns:a16="http://schemas.microsoft.com/office/drawing/2014/main" id="{50A4E09F-DDFB-5144-09DF-140921BEE048}"/>
                      </a:ext>
                    </a:extLst>
                  </p:cNvPr>
                  <p:cNvSpPr/>
                  <p:nvPr/>
                </p:nvSpPr>
                <p:spPr>
                  <a:xfrm>
                    <a:off x="7327230" y="5903345"/>
                    <a:ext cx="144379" cy="161853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858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35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8" name="Oval 17">
                    <a:extLst>
                      <a:ext uri="{FF2B5EF4-FFF2-40B4-BE49-F238E27FC236}">
                        <a16:creationId xmlns:a16="http://schemas.microsoft.com/office/drawing/2014/main" id="{E32E0DEC-61C6-63AD-10B6-21E7E63D30DA}"/>
                      </a:ext>
                    </a:extLst>
                  </p:cNvPr>
                  <p:cNvSpPr/>
                  <p:nvPr/>
                </p:nvSpPr>
                <p:spPr>
                  <a:xfrm>
                    <a:off x="7327230" y="2257448"/>
                    <a:ext cx="144379" cy="161853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858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35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9" name="Oval 18">
                    <a:extLst>
                      <a:ext uri="{FF2B5EF4-FFF2-40B4-BE49-F238E27FC236}">
                        <a16:creationId xmlns:a16="http://schemas.microsoft.com/office/drawing/2014/main" id="{1621C6B1-27AF-0C97-F0D9-2128DE54AA5E}"/>
                      </a:ext>
                    </a:extLst>
                  </p:cNvPr>
                  <p:cNvSpPr/>
                  <p:nvPr/>
                </p:nvSpPr>
                <p:spPr>
                  <a:xfrm>
                    <a:off x="7327231" y="1507239"/>
                    <a:ext cx="144379" cy="161853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858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35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0" name="Oval 19">
                    <a:extLst>
                      <a:ext uri="{FF2B5EF4-FFF2-40B4-BE49-F238E27FC236}">
                        <a16:creationId xmlns:a16="http://schemas.microsoft.com/office/drawing/2014/main" id="{35B2BF18-9EA0-1F9D-EA39-D6706FCD94B4}"/>
                      </a:ext>
                    </a:extLst>
                  </p:cNvPr>
                  <p:cNvSpPr/>
                  <p:nvPr/>
                </p:nvSpPr>
                <p:spPr>
                  <a:xfrm>
                    <a:off x="7331235" y="3552259"/>
                    <a:ext cx="144379" cy="161853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6858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35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7" name="Oval 6">
                  <a:extLst>
                    <a:ext uri="{FF2B5EF4-FFF2-40B4-BE49-F238E27FC236}">
                      <a16:creationId xmlns:a16="http://schemas.microsoft.com/office/drawing/2014/main" id="{CC087939-3A4A-B216-0989-E096010E95B5}"/>
                    </a:ext>
                  </a:extLst>
                </p:cNvPr>
                <p:cNvSpPr/>
                <p:nvPr/>
              </p:nvSpPr>
              <p:spPr>
                <a:xfrm>
                  <a:off x="7383375" y="1178363"/>
                  <a:ext cx="144379" cy="161853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72DE004-7DB8-F472-0067-0CF32E25B0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196" t="89395" r="11039"/>
              <a:stretch/>
            </p:blipFill>
            <p:spPr>
              <a:xfrm>
                <a:off x="246655" y="6206881"/>
                <a:ext cx="1295400" cy="61017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1453F364-8FCA-6126-9F49-E3E901C40AA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196" r="11039" b="94025"/>
              <a:stretch/>
            </p:blipFill>
            <p:spPr>
              <a:xfrm>
                <a:off x="252361" y="3999621"/>
                <a:ext cx="1295400" cy="343779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1000" y="609600"/>
            <a:ext cx="8581421" cy="5986522"/>
            <a:chOff x="381000" y="609600"/>
            <a:chExt cx="8581421" cy="5986522"/>
          </a:xfrm>
        </p:grpSpPr>
        <p:sp>
          <p:nvSpPr>
            <p:cNvPr id="2" name="TextBox 1"/>
            <p:cNvSpPr txBox="1"/>
            <p:nvPr/>
          </p:nvSpPr>
          <p:spPr>
            <a:xfrm>
              <a:off x="381000" y="3733800"/>
              <a:ext cx="4842992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What is your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Listening 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Destination?</a:t>
              </a:r>
            </a:p>
          </p:txBody>
        </p:sp>
        <p:pic>
          <p:nvPicPr>
            <p:cNvPr id="1027" name="Picture 3" descr="C:\Documents and Settings\edwardse\Local Settings\Temporary Internet Files\Content.IE5\1KBXJWW1\MC900371082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9600" y="609600"/>
              <a:ext cx="4542821" cy="52578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9302219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" y="-89263"/>
            <a:ext cx="9220201" cy="7010401"/>
            <a:chOff x="-1" y="-89263"/>
            <a:chExt cx="9220201" cy="7010401"/>
          </a:xfrm>
        </p:grpSpPr>
        <p:pic>
          <p:nvPicPr>
            <p:cNvPr id="1030" name="Picture 6" descr="C:\Documents and Settings\edwardse\Local Settings\Temporary Internet Files\Content.IE5\A0M0SF76\MC900215576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" y="-89263"/>
              <a:ext cx="2834411" cy="7010401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2743200" y="533400"/>
              <a:ext cx="6477000" cy="60016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7200" dirty="0">
                  <a:latin typeface="Georgia" pitchFamily="18" charset="0"/>
                  <a:cs typeface="Estrangelo Edessa" pitchFamily="66"/>
                </a:rPr>
                <a:t>Ellington/</a:t>
              </a:r>
              <a:br>
                <a:rPr lang="en-US" sz="7200" dirty="0">
                  <a:latin typeface="Georgia" pitchFamily="18" charset="0"/>
                  <a:cs typeface="Estrangelo Edessa" pitchFamily="66"/>
                </a:rPr>
              </a:br>
              <a:r>
                <a:rPr lang="en-US" sz="7200" dirty="0">
                  <a:latin typeface="Georgia" pitchFamily="18" charset="0"/>
                  <a:cs typeface="Estrangelo Edessa" pitchFamily="66"/>
                </a:rPr>
                <a:t>Strayhorn</a:t>
              </a:r>
              <a:endParaRPr lang="en-US" sz="72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48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48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4800" dirty="0">
                  <a:latin typeface="Georgia" pitchFamily="18" charset="0"/>
                  <a:cs typeface="Estrangelo Edessa" pitchFamily="66"/>
                </a:rPr>
                <a:t>Take the “A” Train</a:t>
              </a:r>
              <a:endParaRPr lang="en-US" sz="3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3200" kern="1200" dirty="0">
                <a:latin typeface="Gill Sans Ultra Bold" pitchFamily="34" charset="0"/>
                <a:ea typeface="+mn-ea"/>
                <a:cs typeface="Estrangelo Edessa" pitchFamily="66"/>
              </a:endParaRPr>
            </a:p>
            <a:p>
              <a:pPr algn="ctr" rtl="0"/>
              <a:endParaRPr lang="en-US" sz="3200" kern="1200" dirty="0">
                <a:latin typeface="Gill Sans Ultra Bold" pitchFamily="34" charset="0"/>
                <a:ea typeface="+mn-ea"/>
                <a:cs typeface="Estrangelo Edessa" pitchFamily="66"/>
              </a:endParaRPr>
            </a:p>
            <a:p>
              <a:pPr algn="ctr" rtl="0"/>
              <a:endParaRPr lang="en-US" sz="32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</p:txBody>
        </p:sp>
        <p:pic>
          <p:nvPicPr>
            <p:cNvPr id="5" name="Picture 7" descr="C:\Documents and Settings\edwardse\Local Settings\Temporary Internet Files\Content.IE5\QEOIR000\MC900411384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40423" y="5181600"/>
              <a:ext cx="1803577" cy="14478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7861663" y="5791200"/>
              <a:ext cx="6415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3200" b="1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4A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FCD23413-F0D4-99EB-8077-A208FCDBCA0A}"/>
              </a:ext>
            </a:extLst>
          </p:cNvPr>
          <p:cNvGrpSpPr/>
          <p:nvPr/>
        </p:nvGrpSpPr>
        <p:grpSpPr>
          <a:xfrm>
            <a:off x="76200" y="392724"/>
            <a:ext cx="9525000" cy="6389076"/>
            <a:chOff x="76200" y="392724"/>
            <a:chExt cx="9525000" cy="6389076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6C329C5-A2C4-49BB-B9CD-1CA18533E74B}"/>
                </a:ext>
              </a:extLst>
            </p:cNvPr>
            <p:cNvGrpSpPr/>
            <p:nvPr/>
          </p:nvGrpSpPr>
          <p:grpSpPr>
            <a:xfrm>
              <a:off x="76200" y="392724"/>
              <a:ext cx="9525000" cy="6389076"/>
              <a:chOff x="76200" y="392724"/>
              <a:chExt cx="9525000" cy="6389076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76200" y="392724"/>
                <a:ext cx="9525000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This piece is a movement</a:t>
                </a:r>
              </a:p>
              <a:p>
                <a:pPr algn="l" rtl="0"/>
                <a:r>
                  <a:rPr lang="en-US" sz="4400" kern="12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From </a:t>
                </a:r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Symphony 1.</a:t>
                </a:r>
                <a:endParaRPr lang="en-US" sz="4400" kern="1200" dirty="0">
                  <a:solidFill>
                    <a:prstClr val="black"/>
                  </a:solidFill>
                  <a:latin typeface="Georgia" pitchFamily="18" charset="0"/>
                  <a:cs typeface="Estrangelo Edessa" pitchFamily="66"/>
                </a:endParaRPr>
              </a:p>
              <a:p>
                <a:pPr algn="l" rtl="0"/>
                <a:endParaRPr lang="en-US" sz="4400" dirty="0">
                  <a:solidFill>
                    <a:prstClr val="black"/>
                  </a:solidFill>
                  <a:latin typeface="Georgia" pitchFamily="18" charset="0"/>
                  <a:cs typeface="Estrangelo Edessa" pitchFamily="66"/>
                </a:endParaRP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With its cheerful “Allegro”</a:t>
                </a: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We’ll have so much fun!</a:t>
                </a:r>
                <a:endParaRPr lang="en-US" sz="4400" dirty="0">
                  <a:solidFill>
                    <a:prstClr val="black"/>
                  </a:solidFill>
                  <a:latin typeface="Gill Sans Ultra Bold" pitchFamily="34" charset="0"/>
                  <a:cs typeface="Estrangelo Edessa" pitchFamily="66"/>
                </a:endParaRPr>
              </a:p>
            </p:txBody>
          </p:sp>
          <p:pic>
            <p:nvPicPr>
              <p:cNvPr id="9" name="Picture 7" descr="C:\Documents and Settings\edwardse\Local Settings\Temporary Internet Files\Content.IE5\QEOIR000\MC90041138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340423" y="5181600"/>
                <a:ext cx="1803577" cy="1447800"/>
              </a:xfrm>
              <a:prstGeom prst="rect">
                <a:avLst/>
              </a:prstGeom>
              <a:noFill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8001000" y="5791200"/>
                <a:ext cx="41229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3200" b="1" kern="1200" dirty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5</a:t>
                </a:r>
              </a:p>
            </p:txBody>
          </p:sp>
          <p:pic>
            <p:nvPicPr>
              <p:cNvPr id="3074" name="Picture 2" descr="C:\Documents and Settings\edwardse\Local Settings\Temporary Internet Files\Content.IE5\1KBXJWW1\MC900324712[1].wm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532482" y="5181600"/>
                <a:ext cx="2879036" cy="1490777"/>
              </a:xfrm>
              <a:prstGeom prst="rect">
                <a:avLst/>
              </a:prstGeom>
              <a:noFill/>
            </p:spPr>
          </p:pic>
          <p:pic>
            <p:nvPicPr>
              <p:cNvPr id="6" name="Picture 2" descr="C:\Documents and Settings\edwardse\Local Settings\Temporary Internet Files\Content.IE5\RKNXF7B8\MC900018267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188843" y="5901842"/>
                <a:ext cx="878957" cy="879958"/>
              </a:xfrm>
              <a:prstGeom prst="rect">
                <a:avLst/>
              </a:prstGeom>
              <a:noFill/>
            </p:spPr>
          </p:pic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5DE8C586-D9A8-3DD5-6946-058D10C25D37}"/>
                </a:ext>
              </a:extLst>
            </p:cNvPr>
            <p:cNvGrpSpPr/>
            <p:nvPr/>
          </p:nvGrpSpPr>
          <p:grpSpPr>
            <a:xfrm>
              <a:off x="250470" y="4906079"/>
              <a:ext cx="3893350" cy="1469896"/>
              <a:chOff x="1849534" y="2214848"/>
              <a:chExt cx="5700254" cy="2152075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74DEDC2F-2A21-A720-1158-C2571CA300AD}"/>
                  </a:ext>
                </a:extLst>
              </p:cNvPr>
              <p:cNvGrpSpPr/>
              <p:nvPr/>
            </p:nvGrpSpPr>
            <p:grpSpPr>
              <a:xfrm>
                <a:off x="2120805" y="2480162"/>
                <a:ext cx="5144778" cy="1345211"/>
                <a:chOff x="2120805" y="2480162"/>
                <a:chExt cx="5144778" cy="1345211"/>
              </a:xfrm>
            </p:grpSpPr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1951AFB4-CDA8-F6FD-EBB5-53F7B3605C04}"/>
                    </a:ext>
                  </a:extLst>
                </p:cNvPr>
                <p:cNvGrpSpPr/>
                <p:nvPr/>
              </p:nvGrpSpPr>
              <p:grpSpPr>
                <a:xfrm>
                  <a:off x="5906752" y="2496209"/>
                  <a:ext cx="1358831" cy="1312449"/>
                  <a:chOff x="2414511" y="2515986"/>
                  <a:chExt cx="1358831" cy="1312449"/>
                </a:xfrm>
              </p:grpSpPr>
              <p:pic>
                <p:nvPicPr>
                  <p:cNvPr id="21" name="Picture 20">
                    <a:extLst>
                      <a:ext uri="{FF2B5EF4-FFF2-40B4-BE49-F238E27FC236}">
                        <a16:creationId xmlns:a16="http://schemas.microsoft.com/office/drawing/2014/main" id="{FAADC6DC-2994-2177-80BD-CECDBCCB11F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print">
                    <a:biLevel thresh="75000"/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414511" y="2517332"/>
                    <a:ext cx="85641" cy="1311103"/>
                  </a:xfrm>
                  <a:prstGeom prst="rect">
                    <a:avLst/>
                  </a:prstGeom>
                </p:spPr>
              </p:pic>
              <p:pic>
                <p:nvPicPr>
                  <p:cNvPr id="22" name="Picture 21">
                    <a:extLst>
                      <a:ext uri="{FF2B5EF4-FFF2-40B4-BE49-F238E27FC236}">
                        <a16:creationId xmlns:a16="http://schemas.microsoft.com/office/drawing/2014/main" id="{EB7398BD-4AE4-76AA-1B13-A47C30E3335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print">
                    <a:biLevel thresh="75000"/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87701" y="2517331"/>
                    <a:ext cx="85641" cy="1311103"/>
                  </a:xfrm>
                  <a:prstGeom prst="rect">
                    <a:avLst/>
                  </a:prstGeom>
                </p:spPr>
              </p:pic>
              <p:pic>
                <p:nvPicPr>
                  <p:cNvPr id="23" name="Picture 22">
                    <a:extLst>
                      <a:ext uri="{FF2B5EF4-FFF2-40B4-BE49-F238E27FC236}">
                        <a16:creationId xmlns:a16="http://schemas.microsoft.com/office/drawing/2014/main" id="{74F34216-70B0-31D5-D87C-BBE5043ABE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print">
                    <a:biLevel thresh="75000"/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rot="5400000">
                    <a:off x="3047762" y="3130062"/>
                    <a:ext cx="85641" cy="1311103"/>
                  </a:xfrm>
                  <a:prstGeom prst="rect">
                    <a:avLst/>
                  </a:prstGeom>
                </p:spPr>
              </p:pic>
              <p:pic>
                <p:nvPicPr>
                  <p:cNvPr id="24" name="Picture 23">
                    <a:extLst>
                      <a:ext uri="{FF2B5EF4-FFF2-40B4-BE49-F238E27FC236}">
                        <a16:creationId xmlns:a16="http://schemas.microsoft.com/office/drawing/2014/main" id="{3CABDCB8-AA0B-8EFA-7381-1A0D3466596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print">
                    <a:biLevel thresh="75000"/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rot="5400000">
                    <a:off x="3045797" y="1903255"/>
                    <a:ext cx="85641" cy="1311103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8175D652-34BE-2CC8-99FF-87628460D947}"/>
                    </a:ext>
                  </a:extLst>
                </p:cNvPr>
                <p:cNvGrpSpPr/>
                <p:nvPr/>
              </p:nvGrpSpPr>
              <p:grpSpPr>
                <a:xfrm>
                  <a:off x="2120805" y="2500225"/>
                  <a:ext cx="1358831" cy="1312449"/>
                  <a:chOff x="2414511" y="2515986"/>
                  <a:chExt cx="1358831" cy="1312449"/>
                </a:xfrm>
              </p:grpSpPr>
              <p:pic>
                <p:nvPicPr>
                  <p:cNvPr id="17" name="Picture 16">
                    <a:extLst>
                      <a:ext uri="{FF2B5EF4-FFF2-40B4-BE49-F238E27FC236}">
                        <a16:creationId xmlns:a16="http://schemas.microsoft.com/office/drawing/2014/main" id="{28F42AE2-4608-360F-5FE8-3DF3795A953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print">
                    <a:biLevel thresh="75000"/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414511" y="2517332"/>
                    <a:ext cx="85641" cy="1311103"/>
                  </a:xfrm>
                  <a:prstGeom prst="rect">
                    <a:avLst/>
                  </a:prstGeom>
                </p:spPr>
              </p:pic>
              <p:pic>
                <p:nvPicPr>
                  <p:cNvPr id="18" name="Picture 17">
                    <a:extLst>
                      <a:ext uri="{FF2B5EF4-FFF2-40B4-BE49-F238E27FC236}">
                        <a16:creationId xmlns:a16="http://schemas.microsoft.com/office/drawing/2014/main" id="{A3B59DDC-7E10-A710-10A5-3BD4056654F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print">
                    <a:biLevel thresh="75000"/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87701" y="2517331"/>
                    <a:ext cx="85641" cy="1311103"/>
                  </a:xfrm>
                  <a:prstGeom prst="rect">
                    <a:avLst/>
                  </a:prstGeom>
                </p:spPr>
              </p:pic>
              <p:pic>
                <p:nvPicPr>
                  <p:cNvPr id="19" name="Picture 18">
                    <a:extLst>
                      <a:ext uri="{FF2B5EF4-FFF2-40B4-BE49-F238E27FC236}">
                        <a16:creationId xmlns:a16="http://schemas.microsoft.com/office/drawing/2014/main" id="{D387B8FA-F0DA-3C2C-80B3-C50BDF6D5DB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print">
                    <a:biLevel thresh="75000"/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rot="5400000">
                    <a:off x="3047762" y="3130062"/>
                    <a:ext cx="85641" cy="1311103"/>
                  </a:xfrm>
                  <a:prstGeom prst="rect">
                    <a:avLst/>
                  </a:prstGeom>
                </p:spPr>
              </p:pic>
              <p:pic>
                <p:nvPicPr>
                  <p:cNvPr id="20" name="Picture 19">
                    <a:extLst>
                      <a:ext uri="{FF2B5EF4-FFF2-40B4-BE49-F238E27FC236}">
                        <a16:creationId xmlns:a16="http://schemas.microsoft.com/office/drawing/2014/main" id="{46D49725-0AD0-BE4B-C19E-8F08BF4358B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print">
                    <a:biLevel thresh="75000"/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rot="5400000">
                    <a:off x="3045797" y="1903255"/>
                    <a:ext cx="85641" cy="1311103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6" name="Picture 15">
                  <a:extLst>
                    <a:ext uri="{FF2B5EF4-FFF2-40B4-BE49-F238E27FC236}">
                      <a16:creationId xmlns:a16="http://schemas.microsoft.com/office/drawing/2014/main" id="{17DB2715-9F39-7595-A943-1ABDCE4349D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BEBA8EAE-BF5A-486C-A8C5-ECC9F3942E4B}">
                      <a14:imgProps xmlns:a14="http://schemas.microsoft.com/office/drawing/2010/main">
                        <a14:imgLayer r:embed="rId8">
                          <a14:imgEffect>
                            <a14:artisticCrisscrossEtching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984900" y="2480162"/>
                  <a:ext cx="1402485" cy="1345211"/>
                </a:xfrm>
                <a:prstGeom prst="rect">
                  <a:avLst/>
                </a:prstGeom>
              </p:spPr>
            </p:pic>
          </p:grp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509004A7-635E-DD07-563D-019D88C669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49534" y="2214848"/>
                <a:ext cx="5700254" cy="215207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1209429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1000" y="609600"/>
            <a:ext cx="8581421" cy="5986522"/>
            <a:chOff x="381000" y="609600"/>
            <a:chExt cx="8581421" cy="5986522"/>
          </a:xfrm>
        </p:grpSpPr>
        <p:sp>
          <p:nvSpPr>
            <p:cNvPr id="2" name="TextBox 1"/>
            <p:cNvSpPr txBox="1"/>
            <p:nvPr/>
          </p:nvSpPr>
          <p:spPr>
            <a:xfrm>
              <a:off x="381000" y="3733800"/>
              <a:ext cx="4842992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What is your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Listening 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Destination?</a:t>
              </a:r>
            </a:p>
          </p:txBody>
        </p:sp>
        <p:pic>
          <p:nvPicPr>
            <p:cNvPr id="1027" name="Picture 3" descr="C:\Documents and Settings\edwardse\Local Settings\Temporary Internet Files\Content.IE5\1KBXJWW1\MC900371082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9600" y="609600"/>
              <a:ext cx="4542821" cy="52578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0182497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C825A93-1514-4A15-A1F5-249F9545899A}"/>
              </a:ext>
            </a:extLst>
          </p:cNvPr>
          <p:cNvGrpSpPr/>
          <p:nvPr/>
        </p:nvGrpSpPr>
        <p:grpSpPr>
          <a:xfrm>
            <a:off x="-1" y="-91699"/>
            <a:ext cx="9220201" cy="7010401"/>
            <a:chOff x="-1" y="-91699"/>
            <a:chExt cx="9220201" cy="7010401"/>
          </a:xfrm>
        </p:grpSpPr>
        <p:pic>
          <p:nvPicPr>
            <p:cNvPr id="1030" name="Picture 6" descr="C:\Documents and Settings\edwardse\Local Settings\Temporary Internet Files\Content.IE5\A0M0SF76\MC900215576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" y="-91699"/>
              <a:ext cx="2834411" cy="7010401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2743200" y="533400"/>
              <a:ext cx="6477000" cy="5509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7200" dirty="0">
                  <a:latin typeface="Georgia" pitchFamily="18" charset="0"/>
                  <a:cs typeface="Estrangelo Edessa" pitchFamily="66"/>
                </a:rPr>
                <a:t>Beethoven</a:t>
              </a:r>
              <a:endParaRPr lang="en-US" sz="48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48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5400" dirty="0">
                  <a:latin typeface="Georgia" pitchFamily="18" charset="0"/>
                  <a:cs typeface="Estrangelo Edessa" pitchFamily="66"/>
                </a:rPr>
                <a:t>Symphony No. 1</a:t>
              </a:r>
            </a:p>
            <a:p>
              <a:pPr algn="ctr" rtl="0"/>
              <a:endParaRPr lang="en-US" sz="3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4800" kern="1200" dirty="0">
                  <a:latin typeface="Georgia" pitchFamily="18" charset="0"/>
                  <a:cs typeface="Estrangelo Edessa" pitchFamily="66"/>
                </a:rPr>
                <a:t>Movement 3</a:t>
              </a:r>
              <a:endParaRPr lang="en-US" sz="40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66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  <a:p>
              <a:pPr algn="ctr" rtl="0"/>
              <a:endParaRPr lang="en-US" sz="32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</p:txBody>
        </p:sp>
        <p:pic>
          <p:nvPicPr>
            <p:cNvPr id="5" name="Picture 7" descr="C:\Documents and Settings\edwardse\Local Settings\Temporary Internet Files\Content.IE5\QEOIR000\MC900411384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40423" y="5181600"/>
              <a:ext cx="1803577" cy="14478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7872046" y="5791200"/>
              <a:ext cx="6415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3200" b="1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5A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07722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C71C2088-7386-154D-F3FC-BEE38E735068}"/>
              </a:ext>
            </a:extLst>
          </p:cNvPr>
          <p:cNvGrpSpPr/>
          <p:nvPr/>
        </p:nvGrpSpPr>
        <p:grpSpPr>
          <a:xfrm>
            <a:off x="76200" y="381000"/>
            <a:ext cx="9067800" cy="6442558"/>
            <a:chOff x="76200" y="381000"/>
            <a:chExt cx="9067800" cy="6442558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BDF38C3-22E4-4919-BDC2-D5094B331520}"/>
                </a:ext>
              </a:extLst>
            </p:cNvPr>
            <p:cNvGrpSpPr/>
            <p:nvPr/>
          </p:nvGrpSpPr>
          <p:grpSpPr>
            <a:xfrm>
              <a:off x="76200" y="381000"/>
              <a:ext cx="9067800" cy="6442558"/>
              <a:chOff x="76200" y="381000"/>
              <a:chExt cx="9067800" cy="6442558"/>
            </a:xfrm>
          </p:grpSpPr>
          <p:pic>
            <p:nvPicPr>
              <p:cNvPr id="9" name="Picture 7" descr="C:\Documents and Settings\edwardse\Local Settings\Temporary Internet Files\Content.IE5\QEOIR000\MC90041138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340423" y="5181600"/>
                <a:ext cx="1803577" cy="1447800"/>
              </a:xfrm>
              <a:prstGeom prst="rect">
                <a:avLst/>
              </a:prstGeom>
              <a:noFill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7969708" y="5791200"/>
                <a:ext cx="41229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3200" b="1" kern="1200" dirty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6</a:t>
                </a:r>
              </a:p>
            </p:txBody>
          </p:sp>
          <p:pic>
            <p:nvPicPr>
              <p:cNvPr id="2063" name="Picture 15" descr="C:\Documents and Settings\edwardse\Local Settings\Temporary Internet Files\Content.IE5\1KBXJWW1\MC900324712[1].wm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67200" y="4953000"/>
                <a:ext cx="3276600" cy="1696637"/>
              </a:xfrm>
              <a:prstGeom prst="rect">
                <a:avLst/>
              </a:prstGeom>
              <a:noFill/>
            </p:spPr>
          </p:pic>
          <p:pic>
            <p:nvPicPr>
              <p:cNvPr id="4098" name="Picture 2" descr="C:\Documents and Settings\edwardse\Local Settings\Temporary Internet Files\Content.IE5\RKNXF7B8\MC900018267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001000" y="5943600"/>
                <a:ext cx="878957" cy="879958"/>
              </a:xfrm>
              <a:prstGeom prst="rect">
                <a:avLst/>
              </a:prstGeom>
              <a:noFill/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76200" y="381000"/>
                <a:ext cx="9067800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This piece, played by band,</a:t>
                </a:r>
              </a:p>
              <a:p>
                <a:pPr algn="l" rtl="0"/>
                <a:r>
                  <a:rPr lang="en-US" sz="4400" kern="12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Is a dance, don’t you know?</a:t>
                </a:r>
              </a:p>
              <a:p>
                <a:pPr algn="l" rtl="0"/>
                <a:endParaRPr lang="en-US" sz="4400" kern="1200" dirty="0">
                  <a:solidFill>
                    <a:prstClr val="black"/>
                  </a:solidFill>
                  <a:latin typeface="Georgia" pitchFamily="18" charset="0"/>
                  <a:cs typeface="Estrangelo Edessa" pitchFamily="66"/>
                </a:endParaRP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It’s quick, and its title,</a:t>
                </a:r>
              </a:p>
              <a:p>
                <a:pPr algn="l" rtl="0"/>
                <a:r>
                  <a:rPr lang="en-US" sz="4400" kern="12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“</a:t>
                </a:r>
                <a:r>
                  <a:rPr lang="en-US" sz="4400" kern="1200" dirty="0" err="1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Gna</a:t>
                </a:r>
                <a:r>
                  <a:rPr lang="en-US" sz="4400" kern="12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, </a:t>
                </a:r>
                <a:r>
                  <a:rPr lang="en-US" sz="4400" kern="1200" dirty="0" err="1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Gna</a:t>
                </a:r>
                <a:r>
                  <a:rPr lang="en-US" sz="4400" kern="12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” means “Go, Go”!</a:t>
                </a:r>
              </a:p>
            </p:txBody>
          </p:sp>
        </p:grp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15128F4-2736-046F-414E-C5122081254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77" t="14039" r="6004" b="11961"/>
            <a:stretch/>
          </p:blipFill>
          <p:spPr bwMode="auto">
            <a:xfrm>
              <a:off x="457200" y="4953000"/>
              <a:ext cx="2667000" cy="1366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1000" y="609600"/>
            <a:ext cx="8581421" cy="5986522"/>
            <a:chOff x="381000" y="609600"/>
            <a:chExt cx="8581421" cy="5986522"/>
          </a:xfrm>
        </p:grpSpPr>
        <p:sp>
          <p:nvSpPr>
            <p:cNvPr id="2" name="TextBox 1"/>
            <p:cNvSpPr txBox="1"/>
            <p:nvPr/>
          </p:nvSpPr>
          <p:spPr>
            <a:xfrm>
              <a:off x="381000" y="3733800"/>
              <a:ext cx="4842992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What is your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Listening 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Destination?</a:t>
              </a:r>
            </a:p>
          </p:txBody>
        </p:sp>
        <p:pic>
          <p:nvPicPr>
            <p:cNvPr id="1027" name="Picture 3" descr="C:\Documents and Settings\edwardse\Local Settings\Temporary Internet Files\Content.IE5\1KBXJWW1\MC900371082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9600" y="609600"/>
              <a:ext cx="4542821" cy="52578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657040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6200" y="228600"/>
            <a:ext cx="8982075" cy="6248400"/>
            <a:chOff x="76200" y="228600"/>
            <a:chExt cx="8982075" cy="6248400"/>
          </a:xfrm>
        </p:grpSpPr>
        <p:pic>
          <p:nvPicPr>
            <p:cNvPr id="2055" name="Picture 7" descr="C:\Documents and Settings\edwardse\Local Settings\Temporary Internet Files\Content.IE5\RKNXF7B8\MP900443870[1].jpg"/>
            <p:cNvPicPr>
              <a:picLocks noChangeAspect="1" noChangeArrowheads="1"/>
            </p:cNvPicPr>
            <p:nvPr/>
          </p:nvPicPr>
          <p:blipFill>
            <a:blip r:embed="rId3" cstate="print"/>
            <a:srcRect l="3975" t="8421" r="4590" b="7368"/>
            <a:stretch>
              <a:fillRect/>
            </a:stretch>
          </p:blipFill>
          <p:spPr bwMode="auto">
            <a:xfrm>
              <a:off x="76200" y="228600"/>
              <a:ext cx="8982075" cy="6248400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304800" y="800993"/>
              <a:ext cx="6705600" cy="3847207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US" sz="28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eorgia" pitchFamily="18" charset="0"/>
                  <a:cs typeface="Arial" pitchFamily="34" charset="0"/>
                </a:rPr>
                <a:t>HOW TO USE THIS ACTIVITY</a:t>
              </a:r>
            </a:p>
            <a:p>
              <a:pPr algn="l" rtl="0"/>
              <a:endParaRPr lang="en-US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pitchFamily="34" charset="0"/>
              </a:endParaRPr>
            </a:p>
            <a:p>
              <a:pPr algn="l" rtl="0"/>
              <a:r>
                <a:rPr lang="en-US" sz="24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eorgia" pitchFamily="18" charset="0"/>
                  <a:cs typeface="Arial" pitchFamily="34" charset="0"/>
                </a:rPr>
                <a:t>Whole Group</a:t>
              </a:r>
              <a:endParaRPr 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pitchFamily="34" charset="0"/>
              </a:endParaRPr>
            </a:p>
            <a:p>
              <a:pPr algn="l" rtl="0"/>
              <a:r>
                <a:rPr lang="en-US" b="1" dirty="0">
                  <a:solidFill>
                    <a:prstClr val="black"/>
                  </a:solidFill>
                  <a:latin typeface="Georgia" pitchFamily="18" charset="0"/>
                  <a:cs typeface="Arial" pitchFamily="34" charset="0"/>
                </a:rPr>
                <a:t>This may be u</a:t>
              </a:r>
              <a:r>
                <a:rPr lang="en-US" b="1" kern="1200" dirty="0">
                  <a:solidFill>
                    <a:prstClr val="black"/>
                  </a:solidFill>
                  <a:latin typeface="Georgia" pitchFamily="18" charset="0"/>
                  <a:cs typeface="Arial" pitchFamily="34" charset="0"/>
                </a:rPr>
                <a:t>sed as a whole group activity</a:t>
              </a:r>
              <a:r>
                <a:rPr lang="en-US" b="1" dirty="0">
                  <a:solidFill>
                    <a:prstClr val="black"/>
                  </a:solidFill>
                  <a:latin typeface="Georgia" pitchFamily="18" charset="0"/>
                  <a:cs typeface="Arial" pitchFamily="34" charset="0"/>
                </a:rPr>
                <a:t> where the teacher leads the students through the power point. Students may verbally discuss and answer for a review, </a:t>
              </a:r>
            </a:p>
            <a:p>
              <a:pPr algn="l" rtl="0"/>
              <a:r>
                <a:rPr lang="en-US" b="1" dirty="0">
                  <a:solidFill>
                    <a:prstClr val="black"/>
                  </a:solidFill>
                  <a:latin typeface="Georgia" pitchFamily="18" charset="0"/>
                  <a:cs typeface="Arial" pitchFamily="34" charset="0"/>
                </a:rPr>
                <a:t>or fill in the student answer sheet as an assessment.</a:t>
              </a:r>
              <a:endParaRPr lang="en-US" b="1" kern="1200" dirty="0">
                <a:solidFill>
                  <a:prstClr val="black"/>
                </a:solidFill>
                <a:latin typeface="Georgia" pitchFamily="18" charset="0"/>
                <a:cs typeface="Arial" pitchFamily="34" charset="0"/>
              </a:endParaRPr>
            </a:p>
            <a:p>
              <a:pPr algn="l" rtl="0"/>
              <a:endParaRPr lang="en-US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pitchFamily="34" charset="0"/>
              </a:endParaRPr>
            </a:p>
            <a:p>
              <a:pPr algn="l" rtl="0"/>
              <a:r>
                <a:rPr lang="en-US" sz="24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eorgia" pitchFamily="18" charset="0"/>
                  <a:cs typeface="Arial" pitchFamily="34" charset="0"/>
                </a:rPr>
                <a:t>Individual</a:t>
              </a:r>
            </a:p>
            <a:p>
              <a:pPr algn="l" rtl="0"/>
              <a:r>
                <a:rPr lang="en-US" b="1" dirty="0">
                  <a:solidFill>
                    <a:prstClr val="black"/>
                  </a:solidFill>
                  <a:latin typeface="Georgia" pitchFamily="18" charset="0"/>
                  <a:cs typeface="Arial" pitchFamily="34" charset="0"/>
                </a:rPr>
                <a:t>This activity may also be used individually,  where students fill in the student answer sheet and self-check using the green slide at the end of the clue sequence.</a:t>
              </a:r>
              <a:endParaRPr lang="en-US" b="1" kern="1200" dirty="0">
                <a:solidFill>
                  <a:prstClr val="black"/>
                </a:solidFill>
                <a:latin typeface="Georgia" pitchFamily="18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3C0AFE5-64D6-4B75-9402-E28B6B27180A}"/>
              </a:ext>
            </a:extLst>
          </p:cNvPr>
          <p:cNvGrpSpPr/>
          <p:nvPr/>
        </p:nvGrpSpPr>
        <p:grpSpPr>
          <a:xfrm>
            <a:off x="-1" y="-91698"/>
            <a:ext cx="9220201" cy="7010401"/>
            <a:chOff x="-1" y="-91698"/>
            <a:chExt cx="9220201" cy="7010401"/>
          </a:xfrm>
        </p:grpSpPr>
        <p:pic>
          <p:nvPicPr>
            <p:cNvPr id="1030" name="Picture 6" descr="C:\Documents and Settings\edwardse\Local Settings\Temporary Internet Files\Content.IE5\A0M0SF76\MC900215576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" y="-91698"/>
              <a:ext cx="2834411" cy="7010401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2743200" y="536912"/>
              <a:ext cx="6477000" cy="63401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7200" dirty="0">
                  <a:latin typeface="Georgia" pitchFamily="18" charset="0"/>
                  <a:cs typeface="Estrangelo Edessa" pitchFamily="66"/>
                </a:rPr>
                <a:t>Reed, Alfred</a:t>
              </a:r>
              <a:endParaRPr lang="en-US" sz="72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48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5400" dirty="0">
                  <a:latin typeface="Georgia" pitchFamily="18" charset="0"/>
                  <a:cs typeface="Estrangelo Edessa" pitchFamily="66"/>
                </a:rPr>
                <a:t>Armenian Dances (Part 1)</a:t>
              </a:r>
            </a:p>
            <a:p>
              <a:pPr algn="ctr" rtl="0"/>
              <a:endParaRPr lang="en-US" sz="32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4800" kern="1200" dirty="0" err="1">
                  <a:latin typeface="Georgia" pitchFamily="18" charset="0"/>
                  <a:cs typeface="Estrangelo Edessa" pitchFamily="66"/>
                </a:rPr>
                <a:t>Gna</a:t>
              </a:r>
              <a:r>
                <a:rPr lang="en-US" sz="4800" kern="1200" dirty="0">
                  <a:latin typeface="Georgia" pitchFamily="18" charset="0"/>
                  <a:cs typeface="Estrangelo Edessa" pitchFamily="66"/>
                </a:rPr>
                <a:t>, </a:t>
              </a:r>
              <a:r>
                <a:rPr lang="en-US" sz="4800" kern="1200" dirty="0" err="1">
                  <a:latin typeface="Georgia" pitchFamily="18" charset="0"/>
                  <a:cs typeface="Estrangelo Edessa" pitchFamily="66"/>
                </a:rPr>
                <a:t>Gna</a:t>
              </a:r>
              <a:r>
                <a:rPr lang="en-US" sz="4800" dirty="0">
                  <a:latin typeface="Georgia" pitchFamily="18" charset="0"/>
                  <a:cs typeface="Estrangelo Edessa" pitchFamily="66"/>
                </a:rPr>
                <a:t> (Go, Go)</a:t>
              </a:r>
            </a:p>
            <a:p>
              <a:pPr algn="ctr" rtl="0"/>
              <a:endParaRPr lang="en-US" sz="66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  <a:p>
              <a:pPr algn="ctr" rtl="0"/>
              <a:endParaRPr lang="en-US" sz="32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</p:txBody>
        </p:sp>
        <p:pic>
          <p:nvPicPr>
            <p:cNvPr id="5" name="Picture 7" descr="C:\Documents and Settings\edwardse\Local Settings\Temporary Internet Files\Content.IE5\QEOIR000\MC900411384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40423" y="5181600"/>
              <a:ext cx="1803577" cy="14478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7848600" y="5816025"/>
              <a:ext cx="6415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3200" b="1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6A</a:t>
              </a: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>
            <a:extLst>
              <a:ext uri="{FF2B5EF4-FFF2-40B4-BE49-F238E27FC236}">
                <a16:creationId xmlns:a16="http://schemas.microsoft.com/office/drawing/2014/main" id="{A7714DDB-D43D-77CB-45A2-3DE0906D2C3D}"/>
              </a:ext>
            </a:extLst>
          </p:cNvPr>
          <p:cNvGrpSpPr/>
          <p:nvPr/>
        </p:nvGrpSpPr>
        <p:grpSpPr>
          <a:xfrm>
            <a:off x="76200" y="392724"/>
            <a:ext cx="9525000" cy="6389076"/>
            <a:chOff x="76200" y="392724"/>
            <a:chExt cx="9525000" cy="6389076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80B48CC5-9EF9-BFA7-A5FB-DB6F73A3CB05}"/>
                </a:ext>
              </a:extLst>
            </p:cNvPr>
            <p:cNvGrpSpPr/>
            <p:nvPr/>
          </p:nvGrpSpPr>
          <p:grpSpPr>
            <a:xfrm>
              <a:off x="76200" y="392724"/>
              <a:ext cx="9525000" cy="6389076"/>
              <a:chOff x="76200" y="392724"/>
              <a:chExt cx="9525000" cy="6389076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76200" y="392724"/>
                <a:ext cx="9525000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Do you hear it?</a:t>
                </a:r>
              </a:p>
              <a:p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Be quiet! Now how does it go?</a:t>
                </a:r>
              </a:p>
              <a:p>
                <a:endParaRPr lang="en-US" sz="4400" dirty="0">
                  <a:solidFill>
                    <a:prstClr val="black"/>
                  </a:solidFill>
                  <a:latin typeface="Georgia" pitchFamily="18" charset="0"/>
                  <a:cs typeface="Estrangelo Edessa" pitchFamily="66"/>
                </a:endParaRPr>
              </a:p>
              <a:p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It’s an echo, </a:t>
                </a:r>
                <a:r>
                  <a:rPr lang="en-US" sz="40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an echo, </a:t>
                </a:r>
                <a:r>
                  <a:rPr lang="en-US" sz="32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an echo,</a:t>
                </a:r>
                <a:endParaRPr lang="en-US" sz="4400" dirty="0">
                  <a:solidFill>
                    <a:prstClr val="black"/>
                  </a:solidFill>
                  <a:latin typeface="Georgia" pitchFamily="18" charset="0"/>
                  <a:cs typeface="Estrangelo Edessa" pitchFamily="66"/>
                </a:endParaRPr>
              </a:p>
              <a:p>
                <a:r>
                  <a:rPr lang="en-US" sz="4400" kern="1200" dirty="0">
                    <a:solidFill>
                      <a:prstClr val="black"/>
                    </a:solidFill>
                    <a:latin typeface="Georgia" pitchFamily="18" charset="0"/>
                    <a:ea typeface="+mn-ea"/>
                    <a:cs typeface="Estrangelo Edessa" pitchFamily="66"/>
                  </a:rPr>
                  <a:t>I know!</a:t>
                </a:r>
              </a:p>
            </p:txBody>
          </p:sp>
          <p:pic>
            <p:nvPicPr>
              <p:cNvPr id="9" name="Picture 7" descr="C:\Documents and Settings\edwardse\Local Settings\Temporary Internet Files\Content.IE5\QEOIR000\MC90041138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340423" y="5181600"/>
                <a:ext cx="1803577" cy="1447800"/>
              </a:xfrm>
              <a:prstGeom prst="rect">
                <a:avLst/>
              </a:prstGeom>
              <a:noFill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8001000" y="5791200"/>
                <a:ext cx="41229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32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7</a:t>
                </a:r>
                <a:endParaRPr lang="en-US" sz="3200" b="1" kern="12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  <p:pic>
            <p:nvPicPr>
              <p:cNvPr id="3074" name="Picture 2" descr="C:\Documents and Settings\edwardse\Local Settings\Temporary Internet Files\Content.IE5\1KBXJWW1\MC900324712[1].wm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532482" y="5181600"/>
                <a:ext cx="2879036" cy="1490777"/>
              </a:xfrm>
              <a:prstGeom prst="rect">
                <a:avLst/>
              </a:prstGeom>
              <a:noFill/>
            </p:spPr>
          </p:pic>
          <p:pic>
            <p:nvPicPr>
              <p:cNvPr id="6" name="Picture 2" descr="C:\Documents and Settings\edwardse\Local Settings\Temporary Internet Files\Content.IE5\RKNXF7B8\MC900018267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188843" y="5901842"/>
                <a:ext cx="878957" cy="879958"/>
              </a:xfrm>
              <a:prstGeom prst="rect">
                <a:avLst/>
              </a:prstGeom>
              <a:noFill/>
            </p:spPr>
          </p:pic>
        </p:grpSp>
        <p:grpSp>
          <p:nvGrpSpPr>
            <p:cNvPr id="5" name="Group 158">
              <a:extLst>
                <a:ext uri="{FF2B5EF4-FFF2-40B4-BE49-F238E27FC236}">
                  <a16:creationId xmlns:a16="http://schemas.microsoft.com/office/drawing/2014/main" id="{C8378F44-7DE7-E212-ED3A-FF4D2ADF5C93}"/>
                </a:ext>
              </a:extLst>
            </p:cNvPr>
            <p:cNvGrpSpPr/>
            <p:nvPr/>
          </p:nvGrpSpPr>
          <p:grpSpPr>
            <a:xfrm>
              <a:off x="576970" y="5020507"/>
              <a:ext cx="2377900" cy="1063080"/>
              <a:chOff x="838200" y="4915422"/>
              <a:chExt cx="2395602" cy="1100136"/>
            </a:xfrm>
            <a:solidFill>
              <a:srgbClr val="92CEAF"/>
            </a:solidFill>
          </p:grpSpPr>
          <p:grpSp>
            <p:nvGrpSpPr>
              <p:cNvPr id="7" name="Group 72">
                <a:extLst>
                  <a:ext uri="{FF2B5EF4-FFF2-40B4-BE49-F238E27FC236}">
                    <a16:creationId xmlns:a16="http://schemas.microsoft.com/office/drawing/2014/main" id="{265B27F9-0C57-0018-4FDB-809B929790C3}"/>
                  </a:ext>
                </a:extLst>
              </p:cNvPr>
              <p:cNvGrpSpPr/>
              <p:nvPr/>
            </p:nvGrpSpPr>
            <p:grpSpPr>
              <a:xfrm>
                <a:off x="2032348" y="4915422"/>
                <a:ext cx="762000" cy="609600"/>
                <a:chOff x="2777840" y="4592780"/>
                <a:chExt cx="1066800" cy="893620"/>
              </a:xfrm>
              <a:grpFill/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38067BDF-9FA2-FF9C-D122-427C8B4FCA2B}"/>
                    </a:ext>
                  </a:extLst>
                </p:cNvPr>
                <p:cNvSpPr/>
                <p:nvPr/>
              </p:nvSpPr>
              <p:spPr>
                <a:xfrm>
                  <a:off x="2777840" y="5029200"/>
                  <a:ext cx="1066800" cy="4572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032CCFDD-A4C5-E04F-DA7D-E537E259A5A4}"/>
                    </a:ext>
                  </a:extLst>
                </p:cNvPr>
                <p:cNvSpPr/>
                <p:nvPr/>
              </p:nvSpPr>
              <p:spPr>
                <a:xfrm>
                  <a:off x="3124200" y="4592780"/>
                  <a:ext cx="381000" cy="5334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</p:grpSp>
          <p:grpSp>
            <p:nvGrpSpPr>
              <p:cNvPr id="11" name="Group 27">
                <a:extLst>
                  <a:ext uri="{FF2B5EF4-FFF2-40B4-BE49-F238E27FC236}">
                    <a16:creationId xmlns:a16="http://schemas.microsoft.com/office/drawing/2014/main" id="{4E410630-4230-78A0-C6A9-30649DE7F38F}"/>
                  </a:ext>
                </a:extLst>
              </p:cNvPr>
              <p:cNvGrpSpPr/>
              <p:nvPr/>
            </p:nvGrpSpPr>
            <p:grpSpPr>
              <a:xfrm>
                <a:off x="1319408" y="4986336"/>
                <a:ext cx="762000" cy="609600"/>
                <a:chOff x="2707696" y="4592780"/>
                <a:chExt cx="1066800" cy="893620"/>
              </a:xfrm>
              <a:grpFill/>
            </p:grpSpPr>
            <p:sp>
              <p:nvSpPr>
                <p:cNvPr id="27" name="Oval 26">
                  <a:extLst>
                    <a:ext uri="{FF2B5EF4-FFF2-40B4-BE49-F238E27FC236}">
                      <a16:creationId xmlns:a16="http://schemas.microsoft.com/office/drawing/2014/main" id="{E0F83576-A19B-A864-FB8A-08679BC0BDD0}"/>
                    </a:ext>
                  </a:extLst>
                </p:cNvPr>
                <p:cNvSpPr/>
                <p:nvPr/>
              </p:nvSpPr>
              <p:spPr>
                <a:xfrm>
                  <a:off x="2707696" y="5029200"/>
                  <a:ext cx="1066800" cy="4572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09214496-3786-3564-ADDD-B2BBC27B0D57}"/>
                    </a:ext>
                  </a:extLst>
                </p:cNvPr>
                <p:cNvSpPr/>
                <p:nvPr/>
              </p:nvSpPr>
              <p:spPr>
                <a:xfrm>
                  <a:off x="3124200" y="4592780"/>
                  <a:ext cx="381000" cy="5334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</p:grpSp>
          <p:grpSp>
            <p:nvGrpSpPr>
              <p:cNvPr id="12" name="Group 136">
                <a:extLst>
                  <a:ext uri="{FF2B5EF4-FFF2-40B4-BE49-F238E27FC236}">
                    <a16:creationId xmlns:a16="http://schemas.microsoft.com/office/drawing/2014/main" id="{D0962677-198A-1334-613E-2914AC166DA6}"/>
                  </a:ext>
                </a:extLst>
              </p:cNvPr>
              <p:cNvGrpSpPr/>
              <p:nvPr/>
            </p:nvGrpSpPr>
            <p:grpSpPr>
              <a:xfrm>
                <a:off x="838200" y="5214936"/>
                <a:ext cx="762000" cy="609600"/>
                <a:chOff x="2777840" y="4592780"/>
                <a:chExt cx="1066800" cy="893620"/>
              </a:xfrm>
              <a:grpFill/>
            </p:grpSpPr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92ED9374-F49F-0B7D-7D61-D4FED6CBE007}"/>
                    </a:ext>
                  </a:extLst>
                </p:cNvPr>
                <p:cNvSpPr/>
                <p:nvPr/>
              </p:nvSpPr>
              <p:spPr>
                <a:xfrm>
                  <a:off x="2777840" y="5029200"/>
                  <a:ext cx="1066800" cy="4572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3F38781D-4DBA-B6B8-B60B-BF3EAFFEF9BE}"/>
                    </a:ext>
                  </a:extLst>
                </p:cNvPr>
                <p:cNvSpPr/>
                <p:nvPr/>
              </p:nvSpPr>
              <p:spPr>
                <a:xfrm>
                  <a:off x="3124200" y="4592780"/>
                  <a:ext cx="381000" cy="5334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</p:grpSp>
          <p:grpSp>
            <p:nvGrpSpPr>
              <p:cNvPr id="13" name="Group 66">
                <a:extLst>
                  <a:ext uri="{FF2B5EF4-FFF2-40B4-BE49-F238E27FC236}">
                    <a16:creationId xmlns:a16="http://schemas.microsoft.com/office/drawing/2014/main" id="{1BCA5C9F-EFBB-64F1-B83C-357B30EAD6C7}"/>
                  </a:ext>
                </a:extLst>
              </p:cNvPr>
              <p:cNvGrpSpPr/>
              <p:nvPr/>
            </p:nvGrpSpPr>
            <p:grpSpPr>
              <a:xfrm>
                <a:off x="2471802" y="5154460"/>
                <a:ext cx="762000" cy="609600"/>
                <a:chOff x="2742768" y="4592780"/>
                <a:chExt cx="1066800" cy="893620"/>
              </a:xfrm>
              <a:grpFill/>
            </p:grpSpPr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7B1C40CD-131E-741B-72B1-EE805E6FE612}"/>
                    </a:ext>
                  </a:extLst>
                </p:cNvPr>
                <p:cNvSpPr/>
                <p:nvPr/>
              </p:nvSpPr>
              <p:spPr>
                <a:xfrm>
                  <a:off x="2742768" y="5029200"/>
                  <a:ext cx="1066800" cy="4572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644F3583-F139-7E7A-624A-8FBBB81F2690}"/>
                    </a:ext>
                  </a:extLst>
                </p:cNvPr>
                <p:cNvSpPr/>
                <p:nvPr/>
              </p:nvSpPr>
              <p:spPr>
                <a:xfrm>
                  <a:off x="3124200" y="4592780"/>
                  <a:ext cx="381000" cy="5334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</p:grpSp>
          <p:grpSp>
            <p:nvGrpSpPr>
              <p:cNvPr id="14" name="Group 69">
                <a:extLst>
                  <a:ext uri="{FF2B5EF4-FFF2-40B4-BE49-F238E27FC236}">
                    <a16:creationId xmlns:a16="http://schemas.microsoft.com/office/drawing/2014/main" id="{2871E4CF-AAB4-20F0-C4DC-A3D5E83FF347}"/>
                  </a:ext>
                </a:extLst>
              </p:cNvPr>
              <p:cNvGrpSpPr/>
              <p:nvPr/>
            </p:nvGrpSpPr>
            <p:grpSpPr>
              <a:xfrm>
                <a:off x="1790178" y="5214936"/>
                <a:ext cx="762000" cy="609600"/>
                <a:chOff x="2777840" y="4592780"/>
                <a:chExt cx="1066800" cy="893620"/>
              </a:xfrm>
              <a:grpFill/>
            </p:grpSpPr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E32D3E8C-58B9-77E7-7206-F01FF7CAB8CD}"/>
                    </a:ext>
                  </a:extLst>
                </p:cNvPr>
                <p:cNvSpPr/>
                <p:nvPr/>
              </p:nvSpPr>
              <p:spPr>
                <a:xfrm>
                  <a:off x="2777840" y="5029200"/>
                  <a:ext cx="1066800" cy="4572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AB7E8145-4C06-C05A-E376-5CDEE2ED6B1E}"/>
                    </a:ext>
                  </a:extLst>
                </p:cNvPr>
                <p:cNvSpPr/>
                <p:nvPr/>
              </p:nvSpPr>
              <p:spPr>
                <a:xfrm>
                  <a:off x="3124200" y="4592780"/>
                  <a:ext cx="381000" cy="5334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</p:grpSp>
          <p:grpSp>
            <p:nvGrpSpPr>
              <p:cNvPr id="15" name="Group 72">
                <a:extLst>
                  <a:ext uri="{FF2B5EF4-FFF2-40B4-BE49-F238E27FC236}">
                    <a16:creationId xmlns:a16="http://schemas.microsoft.com/office/drawing/2014/main" id="{5B3E664D-BA78-2113-1AB4-3B2F2CFB6C38}"/>
                  </a:ext>
                </a:extLst>
              </p:cNvPr>
              <p:cNvGrpSpPr/>
              <p:nvPr/>
            </p:nvGrpSpPr>
            <p:grpSpPr>
              <a:xfrm>
                <a:off x="2108548" y="5405958"/>
                <a:ext cx="762000" cy="609600"/>
                <a:chOff x="2777840" y="4592780"/>
                <a:chExt cx="1066800" cy="893620"/>
              </a:xfrm>
              <a:grpFill/>
            </p:grpSpPr>
            <p:sp>
              <p:nvSpPr>
                <p:cNvPr id="19" name="Oval 18">
                  <a:extLst>
                    <a:ext uri="{FF2B5EF4-FFF2-40B4-BE49-F238E27FC236}">
                      <a16:creationId xmlns:a16="http://schemas.microsoft.com/office/drawing/2014/main" id="{54BA21C1-E1BE-FDCC-BAD7-F89D8E498893}"/>
                    </a:ext>
                  </a:extLst>
                </p:cNvPr>
                <p:cNvSpPr/>
                <p:nvPr/>
              </p:nvSpPr>
              <p:spPr>
                <a:xfrm>
                  <a:off x="2777840" y="5029200"/>
                  <a:ext cx="1066800" cy="4572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F1E690E2-5DF7-2B1C-C328-5A645B88F0B9}"/>
                    </a:ext>
                  </a:extLst>
                </p:cNvPr>
                <p:cNvSpPr/>
                <p:nvPr/>
              </p:nvSpPr>
              <p:spPr>
                <a:xfrm>
                  <a:off x="3124200" y="4592780"/>
                  <a:ext cx="381000" cy="5334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</p:grpSp>
          <p:grpSp>
            <p:nvGrpSpPr>
              <p:cNvPr id="16" name="Group 78">
                <a:extLst>
                  <a:ext uri="{FF2B5EF4-FFF2-40B4-BE49-F238E27FC236}">
                    <a16:creationId xmlns:a16="http://schemas.microsoft.com/office/drawing/2014/main" id="{5015F219-5898-1E0A-982D-32D944A5EF9B}"/>
                  </a:ext>
                </a:extLst>
              </p:cNvPr>
              <p:cNvGrpSpPr/>
              <p:nvPr/>
            </p:nvGrpSpPr>
            <p:grpSpPr>
              <a:xfrm>
                <a:off x="1320452" y="5380906"/>
                <a:ext cx="762000" cy="609600"/>
                <a:chOff x="2777840" y="4592780"/>
                <a:chExt cx="1066800" cy="893620"/>
              </a:xfrm>
              <a:grpFill/>
            </p:grpSpPr>
            <p:sp>
              <p:nvSpPr>
                <p:cNvPr id="17" name="Oval 16">
                  <a:extLst>
                    <a:ext uri="{FF2B5EF4-FFF2-40B4-BE49-F238E27FC236}">
                      <a16:creationId xmlns:a16="http://schemas.microsoft.com/office/drawing/2014/main" id="{D23E5250-739E-04AC-D2BE-46FD3ACD0A7C}"/>
                    </a:ext>
                  </a:extLst>
                </p:cNvPr>
                <p:cNvSpPr/>
                <p:nvPr/>
              </p:nvSpPr>
              <p:spPr>
                <a:xfrm>
                  <a:off x="2777840" y="5029200"/>
                  <a:ext cx="1066800" cy="4572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id="{84798537-9FBB-953F-F775-89A352DFB029}"/>
                    </a:ext>
                  </a:extLst>
                </p:cNvPr>
                <p:cNvSpPr/>
                <p:nvPr/>
              </p:nvSpPr>
              <p:spPr>
                <a:xfrm>
                  <a:off x="3124200" y="4592780"/>
                  <a:ext cx="381000" cy="5334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</p:grpSp>
        </p:grpSp>
        <p:grpSp>
          <p:nvGrpSpPr>
            <p:cNvPr id="31" name="Group 158">
              <a:extLst>
                <a:ext uri="{FF2B5EF4-FFF2-40B4-BE49-F238E27FC236}">
                  <a16:creationId xmlns:a16="http://schemas.microsoft.com/office/drawing/2014/main" id="{6BE16DDF-7004-6F6E-8B7A-E9F28C3D19A2}"/>
                </a:ext>
              </a:extLst>
            </p:cNvPr>
            <p:cNvGrpSpPr/>
            <p:nvPr/>
          </p:nvGrpSpPr>
          <p:grpSpPr>
            <a:xfrm>
              <a:off x="6428915" y="3387381"/>
              <a:ext cx="1965206" cy="966436"/>
              <a:chOff x="838200" y="4915422"/>
              <a:chExt cx="2395602" cy="1100136"/>
            </a:xfrm>
            <a:solidFill>
              <a:srgbClr val="92CEAF"/>
            </a:solidFill>
          </p:grpSpPr>
          <p:grpSp>
            <p:nvGrpSpPr>
              <p:cNvPr id="32" name="Group 72">
                <a:extLst>
                  <a:ext uri="{FF2B5EF4-FFF2-40B4-BE49-F238E27FC236}">
                    <a16:creationId xmlns:a16="http://schemas.microsoft.com/office/drawing/2014/main" id="{BF0695A1-3D6E-D6AD-24C2-42B0D9E0AD19}"/>
                  </a:ext>
                </a:extLst>
              </p:cNvPr>
              <p:cNvGrpSpPr/>
              <p:nvPr/>
            </p:nvGrpSpPr>
            <p:grpSpPr>
              <a:xfrm>
                <a:off x="2032348" y="4915422"/>
                <a:ext cx="762000" cy="609600"/>
                <a:chOff x="2777840" y="4592780"/>
                <a:chExt cx="1066800" cy="893620"/>
              </a:xfrm>
              <a:grpFill/>
            </p:grpSpPr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id="{EFC140B9-88A1-30A7-E20E-76161A009365}"/>
                    </a:ext>
                  </a:extLst>
                </p:cNvPr>
                <p:cNvSpPr/>
                <p:nvPr/>
              </p:nvSpPr>
              <p:spPr>
                <a:xfrm>
                  <a:off x="2777840" y="5029200"/>
                  <a:ext cx="1066800" cy="4572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  <p:sp>
              <p:nvSpPr>
                <p:cNvPr id="52" name="Oval 51">
                  <a:extLst>
                    <a:ext uri="{FF2B5EF4-FFF2-40B4-BE49-F238E27FC236}">
                      <a16:creationId xmlns:a16="http://schemas.microsoft.com/office/drawing/2014/main" id="{32131524-202B-8E91-EB7E-E4AA43FCDBBD}"/>
                    </a:ext>
                  </a:extLst>
                </p:cNvPr>
                <p:cNvSpPr/>
                <p:nvPr/>
              </p:nvSpPr>
              <p:spPr>
                <a:xfrm>
                  <a:off x="3124200" y="4592780"/>
                  <a:ext cx="381000" cy="5334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</p:grpSp>
          <p:grpSp>
            <p:nvGrpSpPr>
              <p:cNvPr id="33" name="Group 27">
                <a:extLst>
                  <a:ext uri="{FF2B5EF4-FFF2-40B4-BE49-F238E27FC236}">
                    <a16:creationId xmlns:a16="http://schemas.microsoft.com/office/drawing/2014/main" id="{A360E0C5-662C-CCEA-99FC-477B8359B73F}"/>
                  </a:ext>
                </a:extLst>
              </p:cNvPr>
              <p:cNvGrpSpPr/>
              <p:nvPr/>
            </p:nvGrpSpPr>
            <p:grpSpPr>
              <a:xfrm>
                <a:off x="1319408" y="4986336"/>
                <a:ext cx="762000" cy="609600"/>
                <a:chOff x="2707696" y="4592780"/>
                <a:chExt cx="1066800" cy="893620"/>
              </a:xfrm>
              <a:grpFill/>
            </p:grpSpPr>
            <p:sp>
              <p:nvSpPr>
                <p:cNvPr id="49" name="Oval 48">
                  <a:extLst>
                    <a:ext uri="{FF2B5EF4-FFF2-40B4-BE49-F238E27FC236}">
                      <a16:creationId xmlns:a16="http://schemas.microsoft.com/office/drawing/2014/main" id="{95DA914D-2A8A-C5D7-487E-C1C9CAF9674D}"/>
                    </a:ext>
                  </a:extLst>
                </p:cNvPr>
                <p:cNvSpPr/>
                <p:nvPr/>
              </p:nvSpPr>
              <p:spPr>
                <a:xfrm>
                  <a:off x="2707696" y="5029200"/>
                  <a:ext cx="1066800" cy="4572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  <p:sp>
              <p:nvSpPr>
                <p:cNvPr id="50" name="Oval 49">
                  <a:extLst>
                    <a:ext uri="{FF2B5EF4-FFF2-40B4-BE49-F238E27FC236}">
                      <a16:creationId xmlns:a16="http://schemas.microsoft.com/office/drawing/2014/main" id="{B4DF55C3-8FFA-9151-1F90-C0A1511AE478}"/>
                    </a:ext>
                  </a:extLst>
                </p:cNvPr>
                <p:cNvSpPr/>
                <p:nvPr/>
              </p:nvSpPr>
              <p:spPr>
                <a:xfrm>
                  <a:off x="3124200" y="4592780"/>
                  <a:ext cx="381000" cy="5334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</p:grpSp>
          <p:grpSp>
            <p:nvGrpSpPr>
              <p:cNvPr id="34" name="Group 136">
                <a:extLst>
                  <a:ext uri="{FF2B5EF4-FFF2-40B4-BE49-F238E27FC236}">
                    <a16:creationId xmlns:a16="http://schemas.microsoft.com/office/drawing/2014/main" id="{84921B70-62F5-87DD-99C2-15C7C022F90A}"/>
                  </a:ext>
                </a:extLst>
              </p:cNvPr>
              <p:cNvGrpSpPr/>
              <p:nvPr/>
            </p:nvGrpSpPr>
            <p:grpSpPr>
              <a:xfrm>
                <a:off x="838200" y="5214936"/>
                <a:ext cx="762000" cy="609600"/>
                <a:chOff x="2777840" y="4592780"/>
                <a:chExt cx="1066800" cy="893620"/>
              </a:xfrm>
              <a:grpFill/>
            </p:grpSpPr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90C4A473-3E88-815B-89C4-5C4623F6198C}"/>
                    </a:ext>
                  </a:extLst>
                </p:cNvPr>
                <p:cNvSpPr/>
                <p:nvPr/>
              </p:nvSpPr>
              <p:spPr>
                <a:xfrm>
                  <a:off x="2777840" y="5029200"/>
                  <a:ext cx="1066800" cy="4572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313ADB59-0C7F-FE7B-85C0-AB33396BC086}"/>
                    </a:ext>
                  </a:extLst>
                </p:cNvPr>
                <p:cNvSpPr/>
                <p:nvPr/>
              </p:nvSpPr>
              <p:spPr>
                <a:xfrm>
                  <a:off x="3124200" y="4592780"/>
                  <a:ext cx="381000" cy="5334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</p:grpSp>
          <p:grpSp>
            <p:nvGrpSpPr>
              <p:cNvPr id="35" name="Group 66">
                <a:extLst>
                  <a:ext uri="{FF2B5EF4-FFF2-40B4-BE49-F238E27FC236}">
                    <a16:creationId xmlns:a16="http://schemas.microsoft.com/office/drawing/2014/main" id="{DDDF442B-DF8E-7773-E39C-9061E592AF7B}"/>
                  </a:ext>
                </a:extLst>
              </p:cNvPr>
              <p:cNvGrpSpPr/>
              <p:nvPr/>
            </p:nvGrpSpPr>
            <p:grpSpPr>
              <a:xfrm>
                <a:off x="2471802" y="5154460"/>
                <a:ext cx="762000" cy="609600"/>
                <a:chOff x="2742768" y="4592780"/>
                <a:chExt cx="1066800" cy="893620"/>
              </a:xfrm>
              <a:grpFill/>
            </p:grpSpPr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5DD72267-DC86-0A7C-16B4-D12A3D2A62EF}"/>
                    </a:ext>
                  </a:extLst>
                </p:cNvPr>
                <p:cNvSpPr/>
                <p:nvPr/>
              </p:nvSpPr>
              <p:spPr>
                <a:xfrm>
                  <a:off x="2742768" y="5029200"/>
                  <a:ext cx="1066800" cy="4572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5E25E647-D51F-9667-0380-4EC9E89C66C3}"/>
                    </a:ext>
                  </a:extLst>
                </p:cNvPr>
                <p:cNvSpPr/>
                <p:nvPr/>
              </p:nvSpPr>
              <p:spPr>
                <a:xfrm>
                  <a:off x="3124200" y="4592780"/>
                  <a:ext cx="381000" cy="5334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</p:grpSp>
          <p:grpSp>
            <p:nvGrpSpPr>
              <p:cNvPr id="36" name="Group 69">
                <a:extLst>
                  <a:ext uri="{FF2B5EF4-FFF2-40B4-BE49-F238E27FC236}">
                    <a16:creationId xmlns:a16="http://schemas.microsoft.com/office/drawing/2014/main" id="{600E81AE-7511-1C2B-5101-32C5283DCF3A}"/>
                  </a:ext>
                </a:extLst>
              </p:cNvPr>
              <p:cNvGrpSpPr/>
              <p:nvPr/>
            </p:nvGrpSpPr>
            <p:grpSpPr>
              <a:xfrm>
                <a:off x="1790178" y="5214936"/>
                <a:ext cx="762000" cy="609600"/>
                <a:chOff x="2777840" y="4592780"/>
                <a:chExt cx="1066800" cy="893620"/>
              </a:xfrm>
              <a:grpFill/>
            </p:grpSpPr>
            <p:sp>
              <p:nvSpPr>
                <p:cNvPr id="43" name="Oval 42">
                  <a:extLst>
                    <a:ext uri="{FF2B5EF4-FFF2-40B4-BE49-F238E27FC236}">
                      <a16:creationId xmlns:a16="http://schemas.microsoft.com/office/drawing/2014/main" id="{2CCDBFC9-F685-AA6C-BFB2-CD5A93409622}"/>
                    </a:ext>
                  </a:extLst>
                </p:cNvPr>
                <p:cNvSpPr/>
                <p:nvPr/>
              </p:nvSpPr>
              <p:spPr>
                <a:xfrm>
                  <a:off x="2777840" y="5029200"/>
                  <a:ext cx="1066800" cy="4572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30850C76-375A-2971-3E97-E59F8FF32725}"/>
                    </a:ext>
                  </a:extLst>
                </p:cNvPr>
                <p:cNvSpPr/>
                <p:nvPr/>
              </p:nvSpPr>
              <p:spPr>
                <a:xfrm>
                  <a:off x="3124200" y="4592780"/>
                  <a:ext cx="381000" cy="5334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</p:grpSp>
          <p:grpSp>
            <p:nvGrpSpPr>
              <p:cNvPr id="37" name="Group 72">
                <a:extLst>
                  <a:ext uri="{FF2B5EF4-FFF2-40B4-BE49-F238E27FC236}">
                    <a16:creationId xmlns:a16="http://schemas.microsoft.com/office/drawing/2014/main" id="{9997B2DF-604E-BC80-AFFB-339D440E09C0}"/>
                  </a:ext>
                </a:extLst>
              </p:cNvPr>
              <p:cNvGrpSpPr/>
              <p:nvPr/>
            </p:nvGrpSpPr>
            <p:grpSpPr>
              <a:xfrm>
                <a:off x="2108548" y="5405958"/>
                <a:ext cx="762000" cy="609600"/>
                <a:chOff x="2777840" y="4592780"/>
                <a:chExt cx="1066800" cy="893620"/>
              </a:xfrm>
              <a:grpFill/>
            </p:grpSpPr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8ED08734-7988-376B-F904-8BBA6556FD43}"/>
                    </a:ext>
                  </a:extLst>
                </p:cNvPr>
                <p:cNvSpPr/>
                <p:nvPr/>
              </p:nvSpPr>
              <p:spPr>
                <a:xfrm>
                  <a:off x="2777840" y="5029200"/>
                  <a:ext cx="1066800" cy="4572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  <p:sp>
              <p:nvSpPr>
                <p:cNvPr id="42" name="Oval 41">
                  <a:extLst>
                    <a:ext uri="{FF2B5EF4-FFF2-40B4-BE49-F238E27FC236}">
                      <a16:creationId xmlns:a16="http://schemas.microsoft.com/office/drawing/2014/main" id="{D8E24EBF-01E0-1E54-0122-D5557ADED221}"/>
                    </a:ext>
                  </a:extLst>
                </p:cNvPr>
                <p:cNvSpPr/>
                <p:nvPr/>
              </p:nvSpPr>
              <p:spPr>
                <a:xfrm>
                  <a:off x="3124200" y="4592780"/>
                  <a:ext cx="381000" cy="5334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</p:grpSp>
          <p:grpSp>
            <p:nvGrpSpPr>
              <p:cNvPr id="38" name="Group 78">
                <a:extLst>
                  <a:ext uri="{FF2B5EF4-FFF2-40B4-BE49-F238E27FC236}">
                    <a16:creationId xmlns:a16="http://schemas.microsoft.com/office/drawing/2014/main" id="{236634D7-8106-60FD-0CB1-A4B28F778B50}"/>
                  </a:ext>
                </a:extLst>
              </p:cNvPr>
              <p:cNvGrpSpPr/>
              <p:nvPr/>
            </p:nvGrpSpPr>
            <p:grpSpPr>
              <a:xfrm>
                <a:off x="1320452" y="5380906"/>
                <a:ext cx="762000" cy="609600"/>
                <a:chOff x="2777840" y="4592780"/>
                <a:chExt cx="1066800" cy="893620"/>
              </a:xfrm>
              <a:grpFill/>
            </p:grpSpPr>
            <p:sp>
              <p:nvSpPr>
                <p:cNvPr id="39" name="Oval 38">
                  <a:extLst>
                    <a:ext uri="{FF2B5EF4-FFF2-40B4-BE49-F238E27FC236}">
                      <a16:creationId xmlns:a16="http://schemas.microsoft.com/office/drawing/2014/main" id="{4E19BA6F-4DD9-EC7E-F551-8451958932CE}"/>
                    </a:ext>
                  </a:extLst>
                </p:cNvPr>
                <p:cNvSpPr/>
                <p:nvPr/>
              </p:nvSpPr>
              <p:spPr>
                <a:xfrm>
                  <a:off x="2777840" y="5029200"/>
                  <a:ext cx="1066800" cy="4572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  <p:sp>
              <p:nvSpPr>
                <p:cNvPr id="40" name="Oval 39">
                  <a:extLst>
                    <a:ext uri="{FF2B5EF4-FFF2-40B4-BE49-F238E27FC236}">
                      <a16:creationId xmlns:a16="http://schemas.microsoft.com/office/drawing/2014/main" id="{410F741F-792F-7A6B-D389-9F345BD14875}"/>
                    </a:ext>
                  </a:extLst>
                </p:cNvPr>
                <p:cNvSpPr/>
                <p:nvPr/>
              </p:nvSpPr>
              <p:spPr>
                <a:xfrm>
                  <a:off x="3124200" y="4592780"/>
                  <a:ext cx="381000" cy="53340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/>
                </a:p>
              </p:txBody>
            </p:sp>
          </p:grpSp>
        </p:grp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1000" y="609600"/>
            <a:ext cx="8581421" cy="5986522"/>
            <a:chOff x="381000" y="609600"/>
            <a:chExt cx="8581421" cy="5986522"/>
          </a:xfrm>
        </p:grpSpPr>
        <p:sp>
          <p:nvSpPr>
            <p:cNvPr id="2" name="TextBox 1"/>
            <p:cNvSpPr txBox="1"/>
            <p:nvPr/>
          </p:nvSpPr>
          <p:spPr>
            <a:xfrm>
              <a:off x="381000" y="3733800"/>
              <a:ext cx="4842992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What is your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Listening 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Destination?</a:t>
              </a:r>
            </a:p>
          </p:txBody>
        </p:sp>
        <p:pic>
          <p:nvPicPr>
            <p:cNvPr id="1027" name="Picture 3" descr="C:\Documents and Settings\edwardse\Local Settings\Temporary Internet Files\Content.IE5\1KBXJWW1\MC900371082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9600" y="609600"/>
              <a:ext cx="4542821" cy="52578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41045657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EC4401D-C304-40B3-9632-AA2E297AC7AD}"/>
              </a:ext>
            </a:extLst>
          </p:cNvPr>
          <p:cNvGrpSpPr/>
          <p:nvPr/>
        </p:nvGrpSpPr>
        <p:grpSpPr>
          <a:xfrm>
            <a:off x="-1" y="-91698"/>
            <a:ext cx="9220201" cy="7010401"/>
            <a:chOff x="-1" y="-91698"/>
            <a:chExt cx="9220201" cy="7010401"/>
          </a:xfrm>
        </p:grpSpPr>
        <p:pic>
          <p:nvPicPr>
            <p:cNvPr id="1030" name="Picture 6" descr="C:\Documents and Settings\edwardse\Local Settings\Temporary Internet Files\Content.IE5\A0M0SF76\MC900215576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" y="-91698"/>
              <a:ext cx="2834411" cy="7010401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2743200" y="533400"/>
              <a:ext cx="6477000" cy="56630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7200" dirty="0" err="1">
                  <a:latin typeface="Georgia" pitchFamily="18" charset="0"/>
                  <a:cs typeface="Estrangelo Edessa" pitchFamily="66"/>
                </a:rPr>
                <a:t>Lassus</a:t>
              </a:r>
              <a:endParaRPr lang="en-US" sz="7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48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48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4800" kern="1200" dirty="0">
                  <a:latin typeface="Georgia" pitchFamily="18" charset="0"/>
                  <a:cs typeface="Estrangelo Edessa" pitchFamily="66"/>
                </a:rPr>
                <a:t>O la, o </a:t>
              </a:r>
              <a:r>
                <a:rPr lang="en-US" sz="4800" kern="1200" dirty="0" err="1">
                  <a:latin typeface="Georgia" pitchFamily="18" charset="0"/>
                  <a:cs typeface="Estrangelo Edessa" pitchFamily="66"/>
                </a:rPr>
                <a:t>che</a:t>
              </a:r>
              <a:r>
                <a:rPr lang="en-US" sz="4800" kern="1200" dirty="0">
                  <a:latin typeface="Georgia" pitchFamily="18" charset="0"/>
                  <a:cs typeface="Estrangelo Edessa" pitchFamily="66"/>
                </a:rPr>
                <a:t> bon </a:t>
              </a:r>
              <a:r>
                <a:rPr lang="en-US" sz="4800" kern="1200" dirty="0" err="1">
                  <a:latin typeface="Georgia" pitchFamily="18" charset="0"/>
                  <a:cs typeface="Estrangelo Edessa" pitchFamily="66"/>
                </a:rPr>
                <a:t>eccho</a:t>
              </a:r>
              <a:r>
                <a:rPr lang="en-US" sz="4800" kern="1200" dirty="0">
                  <a:latin typeface="Georgia" pitchFamily="18" charset="0"/>
                  <a:cs typeface="Estrangelo Edessa" pitchFamily="66"/>
                </a:rPr>
                <a:t> (Echo Song)</a:t>
              </a:r>
              <a:endParaRPr lang="en-US" sz="40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66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  <a:p>
              <a:pPr algn="ctr" rtl="0"/>
              <a:endParaRPr lang="en-US" sz="32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</p:txBody>
        </p:sp>
        <p:pic>
          <p:nvPicPr>
            <p:cNvPr id="5" name="Picture 7" descr="C:\Documents and Settings\edwardse\Local Settings\Temporary Internet Files\Content.IE5\QEOIR000\MC900411384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40423" y="5181600"/>
              <a:ext cx="1803577" cy="14478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7848600" y="5791200"/>
              <a:ext cx="6415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3200" b="1" dirty="0">
                  <a:solidFill>
                    <a:prstClr val="black"/>
                  </a:solidFill>
                  <a:latin typeface="Calibri"/>
                </a:rPr>
                <a:t>7</a:t>
              </a:r>
              <a:r>
                <a:rPr lang="en-US" sz="3200" b="1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A</a:t>
              </a: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B128CCDC-C699-46A8-24E4-8387EEE6B0A8}"/>
              </a:ext>
            </a:extLst>
          </p:cNvPr>
          <p:cNvGrpSpPr/>
          <p:nvPr/>
        </p:nvGrpSpPr>
        <p:grpSpPr>
          <a:xfrm>
            <a:off x="76200" y="381000"/>
            <a:ext cx="9067800" cy="6481747"/>
            <a:chOff x="76200" y="381000"/>
            <a:chExt cx="9067800" cy="6481747"/>
          </a:xfrm>
        </p:grpSpPr>
        <p:grpSp>
          <p:nvGrpSpPr>
            <p:cNvPr id="20" name="Group 19"/>
            <p:cNvGrpSpPr/>
            <p:nvPr/>
          </p:nvGrpSpPr>
          <p:grpSpPr>
            <a:xfrm>
              <a:off x="76200" y="381000"/>
              <a:ext cx="9067800" cy="6481747"/>
              <a:chOff x="76200" y="381000"/>
              <a:chExt cx="9067800" cy="6481747"/>
            </a:xfrm>
          </p:grpSpPr>
          <p:pic>
            <p:nvPicPr>
              <p:cNvPr id="9" name="Picture 7" descr="C:\Documents and Settings\edwardse\Local Settings\Temporary Internet Files\Content.IE5\QEOIR000\MC90041138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340423" y="5181600"/>
                <a:ext cx="1803577" cy="1447800"/>
              </a:xfrm>
              <a:prstGeom prst="rect">
                <a:avLst/>
              </a:prstGeom>
              <a:noFill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7969708" y="5791200"/>
                <a:ext cx="41229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3200" b="1" kern="1200" dirty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8</a:t>
                </a:r>
              </a:p>
            </p:txBody>
          </p:sp>
          <p:pic>
            <p:nvPicPr>
              <p:cNvPr id="2063" name="Picture 15" descr="C:\Documents and Settings\edwardse\Local Settings\Temporary Internet Files\Content.IE5\1KBXJWW1\MC900324712[1].wm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67200" y="4953000"/>
                <a:ext cx="3276600" cy="1696637"/>
              </a:xfrm>
              <a:prstGeom prst="rect">
                <a:avLst/>
              </a:prstGeom>
              <a:noFill/>
            </p:spPr>
          </p:pic>
          <p:pic>
            <p:nvPicPr>
              <p:cNvPr id="4098" name="Picture 2" descr="C:\Documents and Settings\edwardse\Local Settings\Temporary Internet Files\Content.IE5\RKNXF7B8\MC900018267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079378" y="5982789"/>
                <a:ext cx="878957" cy="879958"/>
              </a:xfrm>
              <a:prstGeom prst="rect">
                <a:avLst/>
              </a:prstGeom>
              <a:noFill/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76200" y="381000"/>
                <a:ext cx="9067800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At weddings</a:t>
                </a: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The trumpet and organ are played.</a:t>
                </a:r>
              </a:p>
              <a:p>
                <a:pPr algn="l" rtl="0"/>
                <a:endParaRPr lang="en-US" sz="4400" dirty="0">
                  <a:solidFill>
                    <a:prstClr val="black"/>
                  </a:solidFill>
                  <a:latin typeface="Georgia" pitchFamily="18" charset="0"/>
                  <a:cs typeface="Estrangelo Edessa" pitchFamily="66"/>
                </a:endParaRP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And it’s Prince George of Denmark</a:t>
                </a: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For whom it was made.</a:t>
                </a:r>
              </a:p>
            </p:txBody>
          </p:sp>
        </p:grpSp>
        <p:pic>
          <p:nvPicPr>
            <p:cNvPr id="2" name="Picture 11">
              <a:extLst>
                <a:ext uri="{FF2B5EF4-FFF2-40B4-BE49-F238E27FC236}">
                  <a16:creationId xmlns:a16="http://schemas.microsoft.com/office/drawing/2014/main" id="{56518286-1634-1131-5F0D-D8D3F4AD55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477" y="4797643"/>
              <a:ext cx="1153029" cy="18270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" name="Picture 12">
              <a:extLst>
                <a:ext uri="{FF2B5EF4-FFF2-40B4-BE49-F238E27FC236}">
                  <a16:creationId xmlns:a16="http://schemas.microsoft.com/office/drawing/2014/main" id="{DF9C6FB5-A63D-7AD3-EBA4-18785919BB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520" y="4301700"/>
              <a:ext cx="1947987" cy="3876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Rounded Rectangle 13">
              <a:extLst>
                <a:ext uri="{FF2B5EF4-FFF2-40B4-BE49-F238E27FC236}">
                  <a16:creationId xmlns:a16="http://schemas.microsoft.com/office/drawing/2014/main" id="{5B65AF29-9648-1B9E-EF57-66803892686E}"/>
                </a:ext>
              </a:extLst>
            </p:cNvPr>
            <p:cNvSpPr/>
            <p:nvPr/>
          </p:nvSpPr>
          <p:spPr>
            <a:xfrm>
              <a:off x="228600" y="4114800"/>
              <a:ext cx="2286000" cy="25908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1000" y="609600"/>
            <a:ext cx="8581421" cy="5986522"/>
            <a:chOff x="381000" y="609600"/>
            <a:chExt cx="8581421" cy="5986522"/>
          </a:xfrm>
        </p:grpSpPr>
        <p:sp>
          <p:nvSpPr>
            <p:cNvPr id="2" name="TextBox 1"/>
            <p:cNvSpPr txBox="1"/>
            <p:nvPr/>
          </p:nvSpPr>
          <p:spPr>
            <a:xfrm>
              <a:off x="381000" y="3733800"/>
              <a:ext cx="4842992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What is your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Listening 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Destination?</a:t>
              </a:r>
            </a:p>
          </p:txBody>
        </p:sp>
        <p:pic>
          <p:nvPicPr>
            <p:cNvPr id="1027" name="Picture 3" descr="C:\Documents and Settings\edwardse\Local Settings\Temporary Internet Files\Content.IE5\1KBXJWW1\MC900371082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9600" y="609600"/>
              <a:ext cx="4542821" cy="52578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1403319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" y="-89263"/>
            <a:ext cx="9220201" cy="7010401"/>
            <a:chOff x="-1" y="-89263"/>
            <a:chExt cx="9220201" cy="7010401"/>
          </a:xfrm>
        </p:grpSpPr>
        <p:pic>
          <p:nvPicPr>
            <p:cNvPr id="1030" name="Picture 6" descr="C:\Documents and Settings\edwardse\Local Settings\Temporary Internet Files\Content.IE5\A0M0SF76\MC900215576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" y="-89263"/>
              <a:ext cx="2834411" cy="7010401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2743200" y="533400"/>
              <a:ext cx="6477000" cy="59708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7200" dirty="0">
                  <a:latin typeface="Georgia" pitchFamily="18" charset="0"/>
                  <a:cs typeface="Estrangelo Edessa" pitchFamily="66"/>
                </a:rPr>
                <a:t>Clarke</a:t>
              </a:r>
            </a:p>
            <a:p>
              <a:pPr algn="ctr" rtl="0"/>
              <a:endParaRPr lang="en-US" sz="48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48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4800" dirty="0">
                  <a:latin typeface="Georgia" pitchFamily="18" charset="0"/>
                  <a:cs typeface="Estrangelo Edessa" pitchFamily="66"/>
                </a:rPr>
                <a:t>The Prince of Denmark’s March</a:t>
              </a:r>
            </a:p>
            <a:p>
              <a:pPr algn="ctr" rtl="0"/>
              <a:endParaRPr lang="en-US" sz="2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66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  <a:p>
              <a:pPr algn="ctr" rtl="0"/>
              <a:endParaRPr lang="en-US" sz="32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</p:txBody>
        </p:sp>
        <p:pic>
          <p:nvPicPr>
            <p:cNvPr id="5" name="Picture 7" descr="C:\Documents and Settings\edwardse\Local Settings\Temporary Internet Files\Content.IE5\QEOIR000\MC900411384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40423" y="5181600"/>
              <a:ext cx="1803577" cy="14478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7869432" y="5776836"/>
              <a:ext cx="6415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3200" b="1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8A</a:t>
              </a:r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A33ADD02-F9B8-D83D-E257-2C3E2E64CFFA}"/>
              </a:ext>
            </a:extLst>
          </p:cNvPr>
          <p:cNvGrpSpPr/>
          <p:nvPr/>
        </p:nvGrpSpPr>
        <p:grpSpPr>
          <a:xfrm>
            <a:off x="76200" y="381000"/>
            <a:ext cx="9067800" cy="6477000"/>
            <a:chOff x="76200" y="381000"/>
            <a:chExt cx="9067800" cy="6477000"/>
          </a:xfrm>
        </p:grpSpPr>
        <p:grpSp>
          <p:nvGrpSpPr>
            <p:cNvPr id="13" name="Group 12"/>
            <p:cNvGrpSpPr/>
            <p:nvPr/>
          </p:nvGrpSpPr>
          <p:grpSpPr>
            <a:xfrm>
              <a:off x="76200" y="381000"/>
              <a:ext cx="9067800" cy="6477000"/>
              <a:chOff x="76200" y="381000"/>
              <a:chExt cx="9067800" cy="6477000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76200" y="381000"/>
                <a:ext cx="9067800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/>
                <a:r>
                  <a:rPr lang="en-US" sz="4400" kern="12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I’m in an art show!</a:t>
                </a:r>
              </a:p>
              <a:p>
                <a:pPr algn="l" rtl="0"/>
                <a:r>
                  <a:rPr lang="en-US" sz="4400" dirty="0" err="1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Shhhh</a:t>
                </a:r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 - - NO TALKING!</a:t>
                </a:r>
              </a:p>
              <a:p>
                <a:pPr algn="l" rtl="0"/>
                <a:endParaRPr lang="en-US" sz="4400" kern="1200" dirty="0">
                  <a:solidFill>
                    <a:prstClr val="black"/>
                  </a:solidFill>
                  <a:latin typeface="Georgia" pitchFamily="18" charset="0"/>
                  <a:cs typeface="Estrangelo Edessa" pitchFamily="66"/>
                </a:endParaRP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All through this piece</a:t>
                </a: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My composer is walking.</a:t>
                </a:r>
                <a:endParaRPr lang="en-US" sz="4400" kern="1200" dirty="0">
                  <a:solidFill>
                    <a:prstClr val="black"/>
                  </a:solidFill>
                  <a:latin typeface="Georgia" pitchFamily="18" charset="0"/>
                  <a:cs typeface="Estrangelo Edessa" pitchFamily="66"/>
                </a:endParaRPr>
              </a:p>
            </p:txBody>
          </p:sp>
          <p:pic>
            <p:nvPicPr>
              <p:cNvPr id="9" name="Picture 7" descr="C:\Documents and Settings\edwardse\Local Settings\Temporary Internet Files\Content.IE5\QEOIR000\MC90041138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340423" y="5181600"/>
                <a:ext cx="1803577" cy="1447800"/>
              </a:xfrm>
              <a:prstGeom prst="rect">
                <a:avLst/>
              </a:prstGeom>
              <a:noFill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7969708" y="5791200"/>
                <a:ext cx="41229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32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9</a:t>
                </a:r>
                <a:endParaRPr lang="en-US" sz="3200" b="1" kern="12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  <p:pic>
            <p:nvPicPr>
              <p:cNvPr id="2063" name="Picture 15" descr="C:\Documents and Settings\edwardse\Local Settings\Temporary Internet Files\Content.IE5\1KBXJWW1\MC900324712[1].wm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67200" y="4953000"/>
                <a:ext cx="3276600" cy="1696637"/>
              </a:xfrm>
              <a:prstGeom prst="rect">
                <a:avLst/>
              </a:prstGeom>
              <a:noFill/>
            </p:spPr>
          </p:pic>
          <p:pic>
            <p:nvPicPr>
              <p:cNvPr id="4098" name="Picture 2" descr="C:\Documents and Settings\edwardse\Local Settings\Temporary Internet Files\Content.IE5\RKNXF7B8\MC900018267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077200" y="5978042"/>
                <a:ext cx="878957" cy="879958"/>
              </a:xfrm>
              <a:prstGeom prst="rect">
                <a:avLst/>
              </a:prstGeom>
              <a:noFill/>
            </p:spPr>
          </p:pic>
        </p:grp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1CEE9AA-9C9F-6750-C9AB-1C35984825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11" t="27511" r="21719" b="24705"/>
            <a:stretch/>
          </p:blipFill>
          <p:spPr>
            <a:xfrm>
              <a:off x="305857" y="4630558"/>
              <a:ext cx="2392519" cy="197643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1000" y="609600"/>
            <a:ext cx="8581421" cy="5986522"/>
            <a:chOff x="381000" y="609600"/>
            <a:chExt cx="8581421" cy="5986522"/>
          </a:xfrm>
        </p:grpSpPr>
        <p:sp>
          <p:nvSpPr>
            <p:cNvPr id="2" name="TextBox 1"/>
            <p:cNvSpPr txBox="1"/>
            <p:nvPr/>
          </p:nvSpPr>
          <p:spPr>
            <a:xfrm>
              <a:off x="381000" y="3733800"/>
              <a:ext cx="4842992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What is your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Listening 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Destination?</a:t>
              </a:r>
            </a:p>
          </p:txBody>
        </p:sp>
        <p:pic>
          <p:nvPicPr>
            <p:cNvPr id="1027" name="Picture 3" descr="C:\Documents and Settings\edwardse\Local Settings\Temporary Internet Files\Content.IE5\1KBXJWW1\MC900371082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9600" y="609600"/>
              <a:ext cx="4542821" cy="52578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4320998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510C037-1FB1-4649-B3AF-F1713BDB4917}"/>
              </a:ext>
            </a:extLst>
          </p:cNvPr>
          <p:cNvGrpSpPr/>
          <p:nvPr/>
        </p:nvGrpSpPr>
        <p:grpSpPr>
          <a:xfrm>
            <a:off x="-1" y="-91698"/>
            <a:ext cx="9220201" cy="7010401"/>
            <a:chOff x="-1" y="-91698"/>
            <a:chExt cx="9220201" cy="7010401"/>
          </a:xfrm>
        </p:grpSpPr>
        <p:pic>
          <p:nvPicPr>
            <p:cNvPr id="1030" name="Picture 6" descr="C:\Documents and Settings\edwardse\Local Settings\Temporary Internet Files\Content.IE5\A0M0SF76\MC900215576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" y="-91698"/>
              <a:ext cx="2834411" cy="7010401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2743200" y="533400"/>
              <a:ext cx="6477000" cy="5847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7200" dirty="0">
                  <a:latin typeface="Georgia" pitchFamily="18" charset="0"/>
                  <a:cs typeface="Estrangelo Edessa" pitchFamily="66"/>
                </a:rPr>
                <a:t>Mussorgsky</a:t>
              </a:r>
              <a:endParaRPr lang="en-US" sz="72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48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5400" kern="1200" dirty="0">
                  <a:latin typeface="Georgia" pitchFamily="18" charset="0"/>
                  <a:cs typeface="Estrangelo Edessa" pitchFamily="66"/>
                </a:rPr>
                <a:t>Pictures at an Exhibition</a:t>
              </a:r>
            </a:p>
            <a:p>
              <a:pPr algn="ctr" rtl="0"/>
              <a:endParaRPr lang="en-US" sz="32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4800" dirty="0">
                  <a:latin typeface="Georgia" pitchFamily="18" charset="0"/>
                  <a:cs typeface="Estrangelo Edessa" pitchFamily="66"/>
                </a:rPr>
                <a:t>Promenade</a:t>
              </a:r>
              <a:endParaRPr lang="en-US" sz="48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66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</p:txBody>
        </p:sp>
        <p:pic>
          <p:nvPicPr>
            <p:cNvPr id="5" name="Picture 7" descr="C:\Documents and Settings\edwardse\Local Settings\Temporary Internet Files\Content.IE5\QEOIR000\MC900411384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40423" y="5181600"/>
              <a:ext cx="1803577" cy="14478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7840124" y="5816025"/>
              <a:ext cx="6415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3200" b="1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9A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45E4DC4A-C74B-B26A-B465-3B5EF41DFB74}"/>
              </a:ext>
            </a:extLst>
          </p:cNvPr>
          <p:cNvGrpSpPr/>
          <p:nvPr/>
        </p:nvGrpSpPr>
        <p:grpSpPr>
          <a:xfrm>
            <a:off x="76200" y="376253"/>
            <a:ext cx="9067800" cy="6481747"/>
            <a:chOff x="76200" y="376253"/>
            <a:chExt cx="9067800" cy="6481747"/>
          </a:xfrm>
        </p:grpSpPr>
        <p:grpSp>
          <p:nvGrpSpPr>
            <p:cNvPr id="19" name="Group 18"/>
            <p:cNvGrpSpPr/>
            <p:nvPr/>
          </p:nvGrpSpPr>
          <p:grpSpPr>
            <a:xfrm>
              <a:off x="76200" y="376253"/>
              <a:ext cx="9067800" cy="6481747"/>
              <a:chOff x="76200" y="381000"/>
              <a:chExt cx="9067800" cy="6481747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76200" y="381000"/>
                <a:ext cx="9067800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400" dirty="0">
                    <a:latin typeface="Georgia" pitchFamily="18" charset="0"/>
                    <a:cs typeface="Estrangelo Edessa" pitchFamily="66"/>
                  </a:rPr>
                  <a:t>A catcher of birds,</a:t>
                </a:r>
              </a:p>
              <a:p>
                <a:r>
                  <a:rPr lang="en-US" sz="4400" dirty="0">
                    <a:latin typeface="Georgia" pitchFamily="18" charset="0"/>
                    <a:cs typeface="Estrangelo Edessa" pitchFamily="66"/>
                  </a:rPr>
                  <a:t>Oh, yes, that is the man,</a:t>
                </a:r>
              </a:p>
              <a:p>
                <a:endParaRPr lang="en-US" sz="4400" dirty="0">
                  <a:latin typeface="Georgia" pitchFamily="18" charset="0"/>
                  <a:cs typeface="Estrangelo Edessa" pitchFamily="66"/>
                </a:endParaRPr>
              </a:p>
              <a:p>
                <a:r>
                  <a:rPr lang="en-US" sz="4400" dirty="0">
                    <a:latin typeface="Georgia" pitchFamily="18" charset="0"/>
                    <a:cs typeface="Estrangelo Edessa" pitchFamily="66"/>
                  </a:rPr>
                  <a:t>With his panpipes, he’s playing</a:t>
                </a:r>
              </a:p>
              <a:p>
                <a:r>
                  <a:rPr lang="en-US" sz="4400" dirty="0">
                    <a:latin typeface="Georgia" pitchFamily="18" charset="0"/>
                    <a:cs typeface="Estrangelo Edessa" pitchFamily="66"/>
                  </a:rPr>
                  <a:t>The best that he can!</a:t>
                </a:r>
              </a:p>
            </p:txBody>
          </p:sp>
          <p:pic>
            <p:nvPicPr>
              <p:cNvPr id="9" name="Picture 7" descr="C:\Documents and Settings\edwardse\Local Settings\Temporary Internet Files\Content.IE5\QEOIR000\MC90041138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340423" y="5181600"/>
                <a:ext cx="1803577" cy="1447800"/>
              </a:xfrm>
              <a:prstGeom prst="rect">
                <a:avLst/>
              </a:prstGeom>
              <a:noFill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7974874" y="5791200"/>
                <a:ext cx="41229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3200" b="1" kern="1200" dirty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1</a:t>
                </a:r>
              </a:p>
            </p:txBody>
          </p:sp>
          <p:pic>
            <p:nvPicPr>
              <p:cNvPr id="2063" name="Picture 15" descr="C:\Documents and Settings\edwardse\Local Settings\Temporary Internet Files\Content.IE5\1KBXJWW1\MC900324712[1].wm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67200" y="4953000"/>
                <a:ext cx="3276600" cy="1696637"/>
              </a:xfrm>
              <a:prstGeom prst="rect">
                <a:avLst/>
              </a:prstGeom>
              <a:noFill/>
            </p:spPr>
          </p:pic>
          <p:pic>
            <p:nvPicPr>
              <p:cNvPr id="4098" name="Picture 2" descr="C:\Documents and Settings\edwardse\Local Settings\Temporary Internet Files\Content.IE5\RKNXF7B8\MC900018267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077200" y="5982789"/>
                <a:ext cx="878957" cy="879958"/>
              </a:xfrm>
              <a:prstGeom prst="rect">
                <a:avLst/>
              </a:prstGeom>
              <a:noFill/>
            </p:spPr>
          </p:pic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C14D1DB-F24D-99C0-D8D7-AD38146F021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834" y="4114916"/>
              <a:ext cx="1384338" cy="250077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0A5F5FAA-C7AD-D600-518A-C3915610F321}"/>
              </a:ext>
            </a:extLst>
          </p:cNvPr>
          <p:cNvGrpSpPr/>
          <p:nvPr/>
        </p:nvGrpSpPr>
        <p:grpSpPr>
          <a:xfrm>
            <a:off x="76200" y="381000"/>
            <a:ext cx="9067800" cy="6442558"/>
            <a:chOff x="76200" y="381000"/>
            <a:chExt cx="9067800" cy="6442558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37029F7B-4812-4FE7-AD92-CCF9561EE778}"/>
                </a:ext>
              </a:extLst>
            </p:cNvPr>
            <p:cNvGrpSpPr/>
            <p:nvPr/>
          </p:nvGrpSpPr>
          <p:grpSpPr>
            <a:xfrm>
              <a:off x="76200" y="381000"/>
              <a:ext cx="9067800" cy="6442558"/>
              <a:chOff x="76200" y="381000"/>
              <a:chExt cx="9067800" cy="6442558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76200" y="381000"/>
                <a:ext cx="9067800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Composed by a French man,</a:t>
                </a: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The setting is Spain!</a:t>
                </a:r>
              </a:p>
              <a:p>
                <a:pPr algn="l" rtl="0"/>
                <a:endParaRPr lang="en-US" sz="4400" dirty="0">
                  <a:solidFill>
                    <a:prstClr val="black"/>
                  </a:solidFill>
                  <a:latin typeface="Georgia" pitchFamily="18" charset="0"/>
                  <a:cs typeface="Estrangelo Edessa" pitchFamily="66"/>
                </a:endParaRP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Now, what is the name</a:t>
                </a: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Of that opera again?</a:t>
                </a:r>
              </a:p>
            </p:txBody>
          </p:sp>
          <p:pic>
            <p:nvPicPr>
              <p:cNvPr id="9" name="Picture 7" descr="C:\Documents and Settings\edwardse\Local Settings\Temporary Internet Files\Content.IE5\QEOIR000\MC90041138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340423" y="5181600"/>
                <a:ext cx="1803577" cy="1447800"/>
              </a:xfrm>
              <a:prstGeom prst="rect">
                <a:avLst/>
              </a:prstGeom>
              <a:noFill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7848600" y="5791200"/>
                <a:ext cx="6399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3200" b="1" kern="1200" dirty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10</a:t>
                </a:r>
              </a:p>
            </p:txBody>
          </p:sp>
          <p:pic>
            <p:nvPicPr>
              <p:cNvPr id="2063" name="Picture 15" descr="C:\Documents and Settings\edwardse\Local Settings\Temporary Internet Files\Content.IE5\1KBXJWW1\MC900324712[1].wm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67200" y="4953000"/>
                <a:ext cx="3276600" cy="1696637"/>
              </a:xfrm>
              <a:prstGeom prst="rect">
                <a:avLst/>
              </a:prstGeom>
              <a:noFill/>
            </p:spPr>
          </p:pic>
          <p:pic>
            <p:nvPicPr>
              <p:cNvPr id="4098" name="Picture 2" descr="C:\Documents and Settings\edwardse\Local Settings\Temporary Internet Files\Content.IE5\RKNXF7B8\MC900018267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077200" y="5943600"/>
                <a:ext cx="878957" cy="879958"/>
              </a:xfrm>
              <a:prstGeom prst="rect">
                <a:avLst/>
              </a:prstGeom>
              <a:noFill/>
            </p:spPr>
          </p:pic>
        </p:grpSp>
        <p:pic>
          <p:nvPicPr>
            <p:cNvPr id="4" name="Picture 2" descr="C:\Users\Phyllis\AppData\Local\Microsoft\Windows\Temporary Internet Files\Content.IE5\V0M3VKVE\canstockphoto6781395.jpg">
              <a:extLst>
                <a:ext uri="{FF2B5EF4-FFF2-40B4-BE49-F238E27FC236}">
                  <a16:creationId xmlns:a16="http://schemas.microsoft.com/office/drawing/2014/main" id="{C11E28A9-7449-C915-0AE4-53F7BC313C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8600" y="4202886"/>
              <a:ext cx="2362200" cy="2456360"/>
            </a:xfrm>
            <a:prstGeom prst="rect">
              <a:avLst/>
            </a:prstGeom>
            <a:noFill/>
            <a:ln w="19050">
              <a:noFill/>
            </a:ln>
          </p:spPr>
        </p:pic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1000" y="609600"/>
            <a:ext cx="8581421" cy="5986522"/>
            <a:chOff x="381000" y="609600"/>
            <a:chExt cx="8581421" cy="5986522"/>
          </a:xfrm>
        </p:grpSpPr>
        <p:sp>
          <p:nvSpPr>
            <p:cNvPr id="2" name="TextBox 1"/>
            <p:cNvSpPr txBox="1"/>
            <p:nvPr/>
          </p:nvSpPr>
          <p:spPr>
            <a:xfrm>
              <a:off x="381000" y="3733800"/>
              <a:ext cx="4842992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What is your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Listening 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Destination?</a:t>
              </a:r>
            </a:p>
          </p:txBody>
        </p:sp>
        <p:pic>
          <p:nvPicPr>
            <p:cNvPr id="1027" name="Picture 3" descr="C:\Documents and Settings\edwardse\Local Settings\Temporary Internet Files\Content.IE5\1KBXJWW1\MC900371082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9600" y="609600"/>
              <a:ext cx="4542821" cy="52578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5050379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" y="-89263"/>
            <a:ext cx="9220201" cy="7010401"/>
            <a:chOff x="-1" y="-89263"/>
            <a:chExt cx="9220201" cy="7010401"/>
          </a:xfrm>
        </p:grpSpPr>
        <p:pic>
          <p:nvPicPr>
            <p:cNvPr id="1030" name="Picture 6" descr="C:\Documents and Settings\edwardse\Local Settings\Temporary Internet Files\Content.IE5\A0M0SF76\MC900215576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" y="-89263"/>
              <a:ext cx="2834411" cy="7010401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2743200" y="519291"/>
              <a:ext cx="6477000" cy="4462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7200" dirty="0">
                  <a:latin typeface="Georgia" pitchFamily="18" charset="0"/>
                  <a:cs typeface="Estrangelo Edessa" pitchFamily="66"/>
                </a:rPr>
                <a:t>Bizet</a:t>
              </a:r>
              <a:endParaRPr lang="en-US" sz="72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48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5400" dirty="0">
                  <a:latin typeface="Georgia" pitchFamily="18" charset="0"/>
                  <a:cs typeface="Estrangelo Edessa" pitchFamily="66"/>
                </a:rPr>
                <a:t>Carmen</a:t>
              </a:r>
            </a:p>
            <a:p>
              <a:pPr algn="ctr" rtl="0"/>
              <a:endParaRPr lang="en-US" sz="3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4800" dirty="0">
                  <a:latin typeface="Georgia" pitchFamily="18" charset="0"/>
                  <a:cs typeface="Estrangelo Edessa" pitchFamily="66"/>
                </a:rPr>
                <a:t>Toreador Song</a:t>
              </a:r>
              <a:endParaRPr lang="en-US" sz="4800" kern="1200" dirty="0">
                <a:latin typeface="Gill Sans Ultra Bold" pitchFamily="34" charset="0"/>
                <a:ea typeface="+mn-ea"/>
                <a:cs typeface="Estrangelo Edessa" pitchFamily="66"/>
              </a:endParaRPr>
            </a:p>
            <a:p>
              <a:pPr algn="ctr" rtl="0"/>
              <a:endParaRPr lang="en-US" sz="32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</p:txBody>
        </p:sp>
        <p:pic>
          <p:nvPicPr>
            <p:cNvPr id="5" name="Picture 7" descr="C:\Documents and Settings\edwardse\Local Settings\Temporary Internet Files\Content.IE5\QEOIR000\MC900411384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40423" y="5181600"/>
              <a:ext cx="1803577" cy="14478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7760677" y="5896707"/>
              <a:ext cx="84991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3200" b="1" dirty="0">
                  <a:solidFill>
                    <a:prstClr val="black"/>
                  </a:solidFill>
                  <a:latin typeface="Calibri"/>
                </a:rPr>
                <a:t>10</a:t>
              </a:r>
              <a:r>
                <a:rPr lang="en-US" sz="3200" b="1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A</a:t>
              </a:r>
            </a:p>
          </p:txBody>
        </p: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CA26EEB-D19A-3027-E364-C3893255653F}"/>
              </a:ext>
            </a:extLst>
          </p:cNvPr>
          <p:cNvGrpSpPr/>
          <p:nvPr/>
        </p:nvGrpSpPr>
        <p:grpSpPr>
          <a:xfrm>
            <a:off x="76200" y="404447"/>
            <a:ext cx="9525000" cy="6377353"/>
            <a:chOff x="76200" y="404447"/>
            <a:chExt cx="9525000" cy="6377353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313B3754-A616-4714-BBCC-64A05E2E22AA}"/>
                </a:ext>
              </a:extLst>
            </p:cNvPr>
            <p:cNvGrpSpPr/>
            <p:nvPr/>
          </p:nvGrpSpPr>
          <p:grpSpPr>
            <a:xfrm>
              <a:off x="76200" y="404447"/>
              <a:ext cx="9525000" cy="6377353"/>
              <a:chOff x="76200" y="404447"/>
              <a:chExt cx="9525000" cy="6377353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76200" y="404447"/>
                <a:ext cx="9525000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400" dirty="0">
                    <a:latin typeface="Georgia" pitchFamily="18" charset="0"/>
                  </a:rPr>
                  <a:t>This piece that is playing</a:t>
                </a:r>
              </a:p>
              <a:p>
                <a:r>
                  <a:rPr lang="en-US" sz="4400" dirty="0">
                    <a:latin typeface="Georgia" pitchFamily="18" charset="0"/>
                  </a:rPr>
                  <a:t>Is really quite loud!</a:t>
                </a:r>
              </a:p>
              <a:p>
                <a:endParaRPr lang="en-US" sz="4400" dirty="0">
                  <a:latin typeface="Georgia" pitchFamily="18" charset="0"/>
                </a:endParaRPr>
              </a:p>
              <a:p>
                <a:r>
                  <a:rPr lang="en-US" sz="4400" dirty="0">
                    <a:latin typeface="Georgia" pitchFamily="18" charset="0"/>
                  </a:rPr>
                  <a:t>The thunder is crashing</a:t>
                </a:r>
              </a:p>
              <a:p>
                <a:r>
                  <a:rPr lang="en-US" sz="4400" dirty="0">
                    <a:latin typeface="Georgia" pitchFamily="18" charset="0"/>
                  </a:rPr>
                  <a:t>Right out of a cloud!</a:t>
                </a:r>
              </a:p>
            </p:txBody>
          </p:sp>
          <p:pic>
            <p:nvPicPr>
              <p:cNvPr id="9" name="Picture 7" descr="C:\Documents and Settings\edwardse\Local Settings\Temporary Internet Files\Content.IE5\QEOIR000\MC90041138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340423" y="5181600"/>
                <a:ext cx="1803577" cy="1447800"/>
              </a:xfrm>
              <a:prstGeom prst="rect">
                <a:avLst/>
              </a:prstGeom>
              <a:noFill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7848600" y="5791200"/>
                <a:ext cx="61728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32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11</a:t>
                </a:r>
                <a:endParaRPr lang="en-US" sz="3200" b="1" kern="12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  <p:pic>
            <p:nvPicPr>
              <p:cNvPr id="3074" name="Picture 2" descr="C:\Documents and Settings\edwardse\Local Settings\Temporary Internet Files\Content.IE5\1KBXJWW1\MC900324712[1].wm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532482" y="5181600"/>
                <a:ext cx="2879036" cy="1490777"/>
              </a:xfrm>
              <a:prstGeom prst="rect">
                <a:avLst/>
              </a:prstGeom>
              <a:noFill/>
            </p:spPr>
          </p:pic>
          <p:pic>
            <p:nvPicPr>
              <p:cNvPr id="6" name="Picture 2" descr="C:\Documents and Settings\edwardse\Local Settings\Temporary Internet Files\Content.IE5\RKNXF7B8\MC900018267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188843" y="5901842"/>
                <a:ext cx="878957" cy="879958"/>
              </a:xfrm>
              <a:prstGeom prst="rect">
                <a:avLst/>
              </a:prstGeom>
              <a:noFill/>
            </p:spPr>
          </p:pic>
        </p:grpSp>
        <p:sp>
          <p:nvSpPr>
            <p:cNvPr id="4" name="Explosion 2 18">
              <a:extLst>
                <a:ext uri="{FF2B5EF4-FFF2-40B4-BE49-F238E27FC236}">
                  <a16:creationId xmlns:a16="http://schemas.microsoft.com/office/drawing/2014/main" id="{67E18BD6-2E86-CD7F-1CFD-1C62828A404E}"/>
                </a:ext>
              </a:extLst>
            </p:cNvPr>
            <p:cNvSpPr/>
            <p:nvPr/>
          </p:nvSpPr>
          <p:spPr>
            <a:xfrm rot="1027358">
              <a:off x="480913" y="4389017"/>
              <a:ext cx="2693439" cy="2119455"/>
            </a:xfrm>
            <a:prstGeom prst="irregularSeal2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10495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1000" y="609600"/>
            <a:ext cx="8581421" cy="5986522"/>
            <a:chOff x="381000" y="609600"/>
            <a:chExt cx="8581421" cy="5986522"/>
          </a:xfrm>
        </p:grpSpPr>
        <p:sp>
          <p:nvSpPr>
            <p:cNvPr id="2" name="TextBox 1"/>
            <p:cNvSpPr txBox="1"/>
            <p:nvPr/>
          </p:nvSpPr>
          <p:spPr>
            <a:xfrm>
              <a:off x="381000" y="3733800"/>
              <a:ext cx="4842992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What is your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Listening 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Destination?</a:t>
              </a:r>
            </a:p>
          </p:txBody>
        </p:sp>
        <p:pic>
          <p:nvPicPr>
            <p:cNvPr id="1027" name="Picture 3" descr="C:\Documents and Settings\edwardse\Local Settings\Temporary Internet Files\Content.IE5\1KBXJWW1\MC900371082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9600" y="609600"/>
              <a:ext cx="4542821" cy="52578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5205914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0A95EAD-6A4D-4F01-988F-AFDC40469992}"/>
              </a:ext>
            </a:extLst>
          </p:cNvPr>
          <p:cNvGrpSpPr/>
          <p:nvPr/>
        </p:nvGrpSpPr>
        <p:grpSpPr>
          <a:xfrm>
            <a:off x="-1" y="-91698"/>
            <a:ext cx="9220201" cy="7010401"/>
            <a:chOff x="-1" y="-91698"/>
            <a:chExt cx="9220201" cy="7010401"/>
          </a:xfrm>
        </p:grpSpPr>
        <p:pic>
          <p:nvPicPr>
            <p:cNvPr id="1030" name="Picture 6" descr="C:\Documents and Settings\edwardse\Local Settings\Temporary Internet Files\Content.IE5\A0M0SF76\MC900215576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" y="-91698"/>
              <a:ext cx="2834411" cy="7010401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2743200" y="533400"/>
              <a:ext cx="6477000" cy="5509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7200" dirty="0">
                  <a:latin typeface="Georgia" pitchFamily="18" charset="0"/>
                  <a:cs typeface="Estrangelo Edessa" pitchFamily="66"/>
                </a:rPr>
                <a:t>Verdi</a:t>
              </a:r>
              <a:endParaRPr lang="en-US" sz="36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48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5400" dirty="0">
                  <a:latin typeface="Georgia" pitchFamily="18" charset="0"/>
                  <a:cs typeface="Estrangelo Edessa" pitchFamily="66"/>
                </a:rPr>
                <a:t>Requiem</a:t>
              </a:r>
            </a:p>
            <a:p>
              <a:pPr algn="ctr" rtl="0"/>
              <a:endParaRPr lang="en-US" sz="3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4800" kern="1200" dirty="0">
                  <a:latin typeface="Georgia" pitchFamily="18" charset="0"/>
                  <a:cs typeface="Estrangelo Edessa" pitchFamily="66"/>
                </a:rPr>
                <a:t>Dies Irae</a:t>
              </a:r>
            </a:p>
            <a:p>
              <a:pPr algn="ctr" rtl="0"/>
              <a:endParaRPr lang="en-US" sz="66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  <a:p>
              <a:pPr algn="ctr" rtl="0"/>
              <a:endParaRPr lang="en-US" sz="32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</p:txBody>
        </p:sp>
        <p:pic>
          <p:nvPicPr>
            <p:cNvPr id="5" name="Picture 7" descr="C:\Documents and Settings\edwardse\Local Settings\Temporary Internet Files\Content.IE5\QEOIR000\MC900411384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40423" y="5181600"/>
              <a:ext cx="1803577" cy="14478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7748954" y="5884984"/>
              <a:ext cx="84991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3200" b="1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11A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011343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CF024BF9-1294-F572-E078-064FE4375276}"/>
              </a:ext>
            </a:extLst>
          </p:cNvPr>
          <p:cNvGrpSpPr/>
          <p:nvPr/>
        </p:nvGrpSpPr>
        <p:grpSpPr>
          <a:xfrm>
            <a:off x="76200" y="408325"/>
            <a:ext cx="9067800" cy="6449675"/>
            <a:chOff x="76200" y="408325"/>
            <a:chExt cx="9067800" cy="6449675"/>
          </a:xfrm>
        </p:grpSpPr>
        <p:grpSp>
          <p:nvGrpSpPr>
            <p:cNvPr id="15" name="Group 14"/>
            <p:cNvGrpSpPr/>
            <p:nvPr/>
          </p:nvGrpSpPr>
          <p:grpSpPr>
            <a:xfrm>
              <a:off x="76200" y="408325"/>
              <a:ext cx="9067800" cy="6449675"/>
              <a:chOff x="76200" y="408325"/>
              <a:chExt cx="9067800" cy="6449675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76200" y="408325"/>
                <a:ext cx="9067800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Yes, the graduates walk</a:t>
                </a:r>
              </a:p>
              <a:p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To the beat of this piece.</a:t>
                </a:r>
              </a:p>
              <a:p>
                <a:pPr algn="l" rtl="0"/>
                <a:endParaRPr lang="en-US" sz="4400" dirty="0">
                  <a:solidFill>
                    <a:prstClr val="black"/>
                  </a:solidFill>
                  <a:latin typeface="Georgia" pitchFamily="18" charset="0"/>
                  <a:cs typeface="Estrangelo Edessa" pitchFamily="66"/>
                </a:endParaRP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When the music begins</a:t>
                </a: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All the talking should cease.</a:t>
                </a:r>
              </a:p>
            </p:txBody>
          </p:sp>
          <p:pic>
            <p:nvPicPr>
              <p:cNvPr id="9" name="Picture 7" descr="C:\Documents and Settings\edwardse\Local Settings\Temporary Internet Files\Content.IE5\QEOIR000\MC90041138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340423" y="5181600"/>
                <a:ext cx="1803577" cy="1447800"/>
              </a:xfrm>
              <a:prstGeom prst="rect">
                <a:avLst/>
              </a:prstGeom>
              <a:noFill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7848600" y="5791200"/>
                <a:ext cx="6399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>
                    <a:latin typeface="Arial" pitchFamily="34" charset="0"/>
                    <a:cs typeface="Arial" pitchFamily="34" charset="0"/>
                  </a:rPr>
                  <a:t>12</a:t>
                </a:r>
              </a:p>
            </p:txBody>
          </p:sp>
          <p:pic>
            <p:nvPicPr>
              <p:cNvPr id="2063" name="Picture 15" descr="C:\Documents and Settings\edwardse\Local Settings\Temporary Internet Files\Content.IE5\1KBXJWW1\MC900324712[1].wm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67200" y="4953000"/>
                <a:ext cx="3276600" cy="1696637"/>
              </a:xfrm>
              <a:prstGeom prst="rect">
                <a:avLst/>
              </a:prstGeom>
              <a:noFill/>
            </p:spPr>
          </p:pic>
          <p:pic>
            <p:nvPicPr>
              <p:cNvPr id="4098" name="Picture 2" descr="C:\Documents and Settings\edwardse\Local Settings\Temporary Internet Files\Content.IE5\RKNXF7B8\MC900018267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077200" y="5978042"/>
                <a:ext cx="878957" cy="879958"/>
              </a:xfrm>
              <a:prstGeom prst="rect">
                <a:avLst/>
              </a:prstGeom>
              <a:noFill/>
            </p:spPr>
          </p:pic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824F250-53B9-FE6A-5888-8D4901D47F77}"/>
                </a:ext>
              </a:extLst>
            </p:cNvPr>
            <p:cNvGrpSpPr/>
            <p:nvPr/>
          </p:nvGrpSpPr>
          <p:grpSpPr>
            <a:xfrm>
              <a:off x="556268" y="4970585"/>
              <a:ext cx="2110732" cy="1196529"/>
              <a:chOff x="7033269" y="2135539"/>
              <a:chExt cx="2110732" cy="1196529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9628F205-83ED-0879-F544-AEBB9B254E3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67052" t="20371" r="2224" b="51481"/>
              <a:stretch/>
            </p:blipFill>
            <p:spPr>
              <a:xfrm>
                <a:off x="7033269" y="2135539"/>
                <a:ext cx="2110732" cy="1196529"/>
              </a:xfrm>
              <a:prstGeom prst="rect">
                <a:avLst/>
              </a:prstGeom>
            </p:spPr>
          </p:pic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C3F0ED3E-681B-2B41-A31B-7F2CE81D2072}"/>
                  </a:ext>
                </a:extLst>
              </p:cNvPr>
              <p:cNvSpPr/>
              <p:nvPr/>
            </p:nvSpPr>
            <p:spPr>
              <a:xfrm>
                <a:off x="7076578" y="3056547"/>
                <a:ext cx="171751" cy="18892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1000" y="609600"/>
            <a:ext cx="8581421" cy="5986522"/>
            <a:chOff x="381000" y="609600"/>
            <a:chExt cx="8581421" cy="5986522"/>
          </a:xfrm>
        </p:grpSpPr>
        <p:sp>
          <p:nvSpPr>
            <p:cNvPr id="2" name="TextBox 1"/>
            <p:cNvSpPr txBox="1"/>
            <p:nvPr/>
          </p:nvSpPr>
          <p:spPr>
            <a:xfrm>
              <a:off x="381000" y="3733800"/>
              <a:ext cx="4842992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What is your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Listening 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Destination?</a:t>
              </a:r>
            </a:p>
          </p:txBody>
        </p:sp>
        <p:pic>
          <p:nvPicPr>
            <p:cNvPr id="1027" name="Picture 3" descr="C:\Documents and Settings\edwardse\Local Settings\Temporary Internet Files\Content.IE5\1KBXJWW1\MC900371082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9600" y="609600"/>
              <a:ext cx="4542821" cy="52578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92957427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" y="-89263"/>
            <a:ext cx="9144001" cy="7010401"/>
            <a:chOff x="-1" y="-89263"/>
            <a:chExt cx="9144001" cy="7010401"/>
          </a:xfrm>
        </p:grpSpPr>
        <p:pic>
          <p:nvPicPr>
            <p:cNvPr id="1030" name="Picture 6" descr="C:\Documents and Settings\edwardse\Local Settings\Temporary Internet Files\Content.IE5\A0M0SF76\MC900215576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" y="-89263"/>
              <a:ext cx="2834411" cy="7010401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2895600" y="534229"/>
              <a:ext cx="6096000" cy="4832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7200" dirty="0">
                  <a:latin typeface="Georgia" pitchFamily="18" charset="0"/>
                  <a:cs typeface="Estrangelo Edessa" pitchFamily="66"/>
                </a:rPr>
                <a:t>Elgar</a:t>
              </a:r>
              <a:endParaRPr lang="en-US" sz="7200" kern="1200" dirty="0">
                <a:latin typeface="Georgia" pitchFamily="18" charset="0"/>
                <a:cs typeface="Estrangelo Edessa" pitchFamily="66"/>
              </a:endParaRPr>
            </a:p>
            <a:p>
              <a:pPr algn="ctr"/>
              <a:endParaRPr lang="en-US" sz="48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5400" dirty="0">
                  <a:latin typeface="Georgia" pitchFamily="18" charset="0"/>
                  <a:cs typeface="Estrangelo Edessa" pitchFamily="66"/>
                </a:rPr>
                <a:t>Pomp and Circumstance</a:t>
              </a:r>
            </a:p>
            <a:p>
              <a:pPr algn="ctr" rtl="0"/>
              <a:endParaRPr lang="en-US" sz="3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4800" dirty="0">
                  <a:latin typeface="Georgia" pitchFamily="18" charset="0"/>
                  <a:cs typeface="Estrangelo Edessa" pitchFamily="66"/>
                </a:rPr>
                <a:t>March No. 1</a:t>
              </a:r>
            </a:p>
          </p:txBody>
        </p:sp>
        <p:pic>
          <p:nvPicPr>
            <p:cNvPr id="5" name="Picture 7" descr="C:\Documents and Settings\edwardse\Local Settings\Temporary Internet Files\Content.IE5\QEOIR000\MC900411384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40423" y="5181600"/>
              <a:ext cx="1803577" cy="14478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7713785" y="5908430"/>
              <a:ext cx="9364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latin typeface="Arial" pitchFamily="34" charset="0"/>
                  <a:cs typeface="Arial" pitchFamily="34" charset="0"/>
                </a:rPr>
                <a:t>12A</a:t>
              </a:r>
            </a:p>
          </p:txBody>
        </p:sp>
      </p:grp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3D7ECB3F-2A37-CBC2-5A01-66FC2900DB48}"/>
              </a:ext>
            </a:extLst>
          </p:cNvPr>
          <p:cNvGrpSpPr/>
          <p:nvPr/>
        </p:nvGrpSpPr>
        <p:grpSpPr>
          <a:xfrm>
            <a:off x="76200" y="404447"/>
            <a:ext cx="9525000" cy="6377353"/>
            <a:chOff x="76200" y="404447"/>
            <a:chExt cx="9525000" cy="6377353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C2DA4664-E6D1-42E4-A5BA-DB76ED70511D}"/>
                </a:ext>
              </a:extLst>
            </p:cNvPr>
            <p:cNvGrpSpPr/>
            <p:nvPr/>
          </p:nvGrpSpPr>
          <p:grpSpPr>
            <a:xfrm>
              <a:off x="76200" y="404447"/>
              <a:ext cx="9525000" cy="6377353"/>
              <a:chOff x="76200" y="404447"/>
              <a:chExt cx="9525000" cy="6377353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76200" y="404447"/>
                <a:ext cx="9525000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The Chicago World’s Fair</a:t>
                </a:r>
              </a:p>
              <a:p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Saw her first symphony.</a:t>
                </a:r>
              </a:p>
              <a:p>
                <a:pPr algn="l" rtl="0"/>
                <a:endParaRPr lang="en-US" sz="4400" kern="1200" dirty="0">
                  <a:solidFill>
                    <a:prstClr val="black"/>
                  </a:solidFill>
                  <a:latin typeface="Georgia" pitchFamily="18" charset="0"/>
                  <a:cs typeface="Estrangelo Edessa" pitchFamily="66"/>
                </a:endParaRP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It’s not often heard now,</a:t>
                </a: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So how could that be?</a:t>
                </a:r>
              </a:p>
            </p:txBody>
          </p:sp>
          <p:pic>
            <p:nvPicPr>
              <p:cNvPr id="9" name="Picture 7" descr="C:\Documents and Settings\edwardse\Local Settings\Temporary Internet Files\Content.IE5\QEOIR000\MC90041138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340423" y="5181600"/>
                <a:ext cx="1803577" cy="1447800"/>
              </a:xfrm>
              <a:prstGeom prst="rect">
                <a:avLst/>
              </a:prstGeom>
              <a:noFill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7848600" y="5791200"/>
                <a:ext cx="6399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32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13</a:t>
                </a:r>
                <a:endParaRPr lang="en-US" sz="3200" b="1" kern="12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  <p:pic>
            <p:nvPicPr>
              <p:cNvPr id="3074" name="Picture 2" descr="C:\Documents and Settings\edwardse\Local Settings\Temporary Internet Files\Content.IE5\1KBXJWW1\MC900324712[1].wm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532482" y="5181600"/>
                <a:ext cx="2879036" cy="1490777"/>
              </a:xfrm>
              <a:prstGeom prst="rect">
                <a:avLst/>
              </a:prstGeom>
              <a:noFill/>
            </p:spPr>
          </p:pic>
          <p:pic>
            <p:nvPicPr>
              <p:cNvPr id="6" name="Picture 2" descr="C:\Documents and Settings\edwardse\Local Settings\Temporary Internet Files\Content.IE5\RKNXF7B8\MC900018267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188843" y="5901842"/>
                <a:ext cx="878957" cy="879958"/>
              </a:xfrm>
              <a:prstGeom prst="rect">
                <a:avLst/>
              </a:prstGeom>
              <a:noFill/>
            </p:spPr>
          </p:pic>
        </p:grp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4DF2E15-0F90-AC43-B892-49D003AB540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04800" y="4343506"/>
              <a:ext cx="1763289" cy="22500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69364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1000" y="609600"/>
            <a:ext cx="8581421" cy="5986522"/>
            <a:chOff x="381000" y="609600"/>
            <a:chExt cx="8581421" cy="5986522"/>
          </a:xfrm>
        </p:grpSpPr>
        <p:sp>
          <p:nvSpPr>
            <p:cNvPr id="2" name="TextBox 1"/>
            <p:cNvSpPr txBox="1"/>
            <p:nvPr/>
          </p:nvSpPr>
          <p:spPr>
            <a:xfrm>
              <a:off x="381000" y="3733800"/>
              <a:ext cx="4842992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What is your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Listening 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Destination?</a:t>
              </a:r>
            </a:p>
          </p:txBody>
        </p:sp>
        <p:pic>
          <p:nvPicPr>
            <p:cNvPr id="1027" name="Picture 3" descr="C:\Documents and Settings\edwardse\Local Settings\Temporary Internet Files\Content.IE5\1KBXJWW1\MC900371082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9600" y="609600"/>
              <a:ext cx="4542821" cy="52578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1000" y="609600"/>
            <a:ext cx="8581421" cy="5986522"/>
            <a:chOff x="381000" y="609600"/>
            <a:chExt cx="8581421" cy="5986522"/>
          </a:xfrm>
        </p:grpSpPr>
        <p:sp>
          <p:nvSpPr>
            <p:cNvPr id="2" name="TextBox 1"/>
            <p:cNvSpPr txBox="1"/>
            <p:nvPr/>
          </p:nvSpPr>
          <p:spPr>
            <a:xfrm>
              <a:off x="381000" y="3733800"/>
              <a:ext cx="4842992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What is your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Listening 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Destination?</a:t>
              </a:r>
            </a:p>
          </p:txBody>
        </p:sp>
        <p:pic>
          <p:nvPicPr>
            <p:cNvPr id="1027" name="Picture 3" descr="C:\Documents and Settings\edwardse\Local Settings\Temporary Internet Files\Content.IE5\1KBXJWW1\MC900371082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9600" y="609600"/>
              <a:ext cx="4542821" cy="52578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7507243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63F90A2-4D00-4F36-A3DF-531C9CE62383}"/>
              </a:ext>
            </a:extLst>
          </p:cNvPr>
          <p:cNvGrpSpPr/>
          <p:nvPr/>
        </p:nvGrpSpPr>
        <p:grpSpPr>
          <a:xfrm>
            <a:off x="-1" y="-91698"/>
            <a:ext cx="9220201" cy="7010401"/>
            <a:chOff x="-1" y="-91698"/>
            <a:chExt cx="9220201" cy="7010401"/>
          </a:xfrm>
        </p:grpSpPr>
        <p:pic>
          <p:nvPicPr>
            <p:cNvPr id="1030" name="Picture 6" descr="C:\Documents and Settings\edwardse\Local Settings\Temporary Internet Files\Content.IE5\A0M0SF76\MC900215576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" y="-91698"/>
              <a:ext cx="2834411" cy="7010401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2743200" y="533400"/>
              <a:ext cx="6477000" cy="55399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7200" dirty="0">
                  <a:latin typeface="Georgia" pitchFamily="18" charset="0"/>
                  <a:cs typeface="Estrangelo Edessa" pitchFamily="66"/>
                </a:rPr>
                <a:t>Price</a:t>
              </a:r>
              <a:endParaRPr lang="en-US" sz="72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48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5400" kern="1200" dirty="0">
                  <a:latin typeface="Georgia" pitchFamily="18" charset="0"/>
                  <a:cs typeface="Estrangelo Edessa" pitchFamily="66"/>
                </a:rPr>
                <a:t>Symphony No. 1</a:t>
              </a:r>
            </a:p>
            <a:p>
              <a:pPr algn="ctr" rtl="0"/>
              <a:endParaRPr lang="en-US" sz="3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4800" dirty="0">
                  <a:latin typeface="Georgia" pitchFamily="18" charset="0"/>
                  <a:cs typeface="Estrangelo Edessa" pitchFamily="66"/>
                </a:rPr>
                <a:t>Movement 4. Finale</a:t>
              </a:r>
              <a:endParaRPr lang="en-US" sz="48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66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  <a:p>
              <a:pPr algn="ctr" rtl="0"/>
              <a:endParaRPr lang="en-US" sz="32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</p:txBody>
        </p:sp>
        <p:pic>
          <p:nvPicPr>
            <p:cNvPr id="5" name="Picture 7" descr="C:\Documents and Settings\edwardse\Local Settings\Temporary Internet Files\Content.IE5\QEOIR000\MC900411384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40423" y="5181600"/>
              <a:ext cx="1803577" cy="14478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7766539" y="5903948"/>
              <a:ext cx="84991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3200" b="1" kern="1200" dirty="0">
                  <a:latin typeface="Calibri"/>
                  <a:ea typeface="+mn-ea"/>
                  <a:cs typeface="+mn-cs"/>
                </a:rPr>
                <a:t>13A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8961782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AD78FE4-A7FA-3232-062F-C3C38393C648}"/>
              </a:ext>
            </a:extLst>
          </p:cNvPr>
          <p:cNvGrpSpPr/>
          <p:nvPr/>
        </p:nvGrpSpPr>
        <p:grpSpPr>
          <a:xfrm>
            <a:off x="76200" y="381000"/>
            <a:ext cx="9067800" cy="6481747"/>
            <a:chOff x="76200" y="381000"/>
            <a:chExt cx="9067800" cy="6481747"/>
          </a:xfrm>
        </p:grpSpPr>
        <p:grpSp>
          <p:nvGrpSpPr>
            <p:cNvPr id="19" name="Group 18"/>
            <p:cNvGrpSpPr/>
            <p:nvPr/>
          </p:nvGrpSpPr>
          <p:grpSpPr>
            <a:xfrm>
              <a:off x="76200" y="381000"/>
              <a:ext cx="9067800" cy="6481747"/>
              <a:chOff x="76200" y="381000"/>
              <a:chExt cx="9067800" cy="6481747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76200" y="381000"/>
                <a:ext cx="9067800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This short piece, a dance</a:t>
                </a:r>
              </a:p>
              <a:p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For the white and black keys,</a:t>
                </a:r>
              </a:p>
              <a:p>
                <a:endParaRPr lang="en-US" sz="4400" dirty="0">
                  <a:solidFill>
                    <a:prstClr val="black"/>
                  </a:solidFill>
                  <a:latin typeface="Georgia" pitchFamily="18" charset="0"/>
                  <a:cs typeface="Estrangelo Edessa" pitchFamily="66"/>
                </a:endParaRPr>
              </a:p>
              <a:p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Was written by one </a:t>
                </a:r>
              </a:p>
              <a:p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Of the group of “Three B’s.”</a:t>
                </a:r>
              </a:p>
            </p:txBody>
          </p:sp>
          <p:pic>
            <p:nvPicPr>
              <p:cNvPr id="9" name="Picture 7" descr="C:\Documents and Settings\edwardse\Local Settings\Temporary Internet Files\Content.IE5\QEOIR000\MC90041138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340423" y="5181600"/>
                <a:ext cx="1803577" cy="1447800"/>
              </a:xfrm>
              <a:prstGeom prst="rect">
                <a:avLst/>
              </a:prstGeom>
              <a:noFill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7848600" y="5791200"/>
                <a:ext cx="6399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3200" b="1" kern="1200" dirty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14</a:t>
                </a:r>
              </a:p>
            </p:txBody>
          </p:sp>
          <p:pic>
            <p:nvPicPr>
              <p:cNvPr id="2063" name="Picture 15" descr="C:\Documents and Settings\edwardse\Local Settings\Temporary Internet Files\Content.IE5\1KBXJWW1\MC900324712[1].wm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67200" y="4953000"/>
                <a:ext cx="3276600" cy="1696637"/>
              </a:xfrm>
              <a:prstGeom prst="rect">
                <a:avLst/>
              </a:prstGeom>
              <a:noFill/>
            </p:spPr>
          </p:pic>
          <p:pic>
            <p:nvPicPr>
              <p:cNvPr id="4098" name="Picture 2" descr="C:\Documents and Settings\edwardse\Local Settings\Temporary Internet Files\Content.IE5\RKNXF7B8\MC900018267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077200" y="5982789"/>
                <a:ext cx="878957" cy="879958"/>
              </a:xfrm>
              <a:prstGeom prst="rect">
                <a:avLst/>
              </a:prstGeom>
              <a:noFill/>
            </p:spPr>
          </p:pic>
        </p:grpSp>
        <p:pic>
          <p:nvPicPr>
            <p:cNvPr id="2" name="Picture 2">
              <a:extLst>
                <a:ext uri="{FF2B5EF4-FFF2-40B4-BE49-F238E27FC236}">
                  <a16:creationId xmlns:a16="http://schemas.microsoft.com/office/drawing/2014/main" id="{3FE95BB4-FFBE-AC0D-EED8-9F8563A2DE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843" y="4591704"/>
              <a:ext cx="2033214" cy="20332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1000" y="609600"/>
            <a:ext cx="8581421" cy="5986522"/>
            <a:chOff x="381000" y="609600"/>
            <a:chExt cx="8581421" cy="5986522"/>
          </a:xfrm>
        </p:grpSpPr>
        <p:sp>
          <p:nvSpPr>
            <p:cNvPr id="2" name="TextBox 1"/>
            <p:cNvSpPr txBox="1"/>
            <p:nvPr/>
          </p:nvSpPr>
          <p:spPr>
            <a:xfrm>
              <a:off x="381000" y="3733800"/>
              <a:ext cx="4842992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What is your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Listening 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Destination?</a:t>
              </a:r>
            </a:p>
          </p:txBody>
        </p:sp>
        <p:pic>
          <p:nvPicPr>
            <p:cNvPr id="1027" name="Picture 3" descr="C:\Documents and Settings\edwardse\Local Settings\Temporary Internet Files\Content.IE5\1KBXJWW1\MC900371082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9600" y="609600"/>
              <a:ext cx="4542821" cy="52578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402289645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" y="-89263"/>
            <a:ext cx="9220201" cy="7010401"/>
            <a:chOff x="-1" y="-89263"/>
            <a:chExt cx="9220201" cy="7010401"/>
          </a:xfrm>
        </p:grpSpPr>
        <p:pic>
          <p:nvPicPr>
            <p:cNvPr id="1030" name="Picture 6" descr="C:\Documents and Settings\edwardse\Local Settings\Temporary Internet Files\Content.IE5\A0M0SF76\MC900215576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" y="-89263"/>
              <a:ext cx="2834411" cy="7010401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2743200" y="538510"/>
              <a:ext cx="6477000" cy="4924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7200" dirty="0">
                  <a:latin typeface="Georgia" pitchFamily="18" charset="0"/>
                  <a:cs typeface="Estrangelo Edessa" pitchFamily="66"/>
                </a:rPr>
                <a:t>Brahms</a:t>
              </a:r>
            </a:p>
            <a:p>
              <a:pPr algn="ctr" rtl="0"/>
              <a:endParaRPr lang="en-US" sz="48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48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4800" kern="1200" dirty="0">
                  <a:latin typeface="Georgia" pitchFamily="18" charset="0"/>
                  <a:cs typeface="Estrangelo Edessa" pitchFamily="66"/>
                </a:rPr>
                <a:t>Waltz in A-Flat Major</a:t>
              </a:r>
              <a:endParaRPr lang="en-US" sz="48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66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  <a:p>
              <a:pPr algn="ctr" rtl="0"/>
              <a:endParaRPr lang="en-US" sz="32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</p:txBody>
        </p:sp>
        <p:pic>
          <p:nvPicPr>
            <p:cNvPr id="5" name="Picture 7" descr="C:\Documents and Settings\edwardse\Local Settings\Temporary Internet Files\Content.IE5\QEOIR000\MC900411384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40423" y="5181600"/>
              <a:ext cx="1803577" cy="14478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7748954" y="5908430"/>
              <a:ext cx="84991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3200" b="1" dirty="0">
                  <a:solidFill>
                    <a:prstClr val="black"/>
                  </a:solidFill>
                  <a:latin typeface="Calibri"/>
                </a:rPr>
                <a:t>14</a:t>
              </a:r>
              <a:r>
                <a:rPr lang="en-US" sz="3200" b="1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A</a:t>
              </a:r>
            </a:p>
          </p:txBody>
        </p:sp>
      </p:grp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A7FAAD7-ADC1-95AC-F686-4FA300161DC9}"/>
              </a:ext>
            </a:extLst>
          </p:cNvPr>
          <p:cNvGrpSpPr/>
          <p:nvPr/>
        </p:nvGrpSpPr>
        <p:grpSpPr>
          <a:xfrm>
            <a:off x="76200" y="381646"/>
            <a:ext cx="9067800" cy="6489417"/>
            <a:chOff x="76200" y="381646"/>
            <a:chExt cx="9067800" cy="6489417"/>
          </a:xfrm>
        </p:grpSpPr>
        <p:grpSp>
          <p:nvGrpSpPr>
            <p:cNvPr id="14" name="Group 13"/>
            <p:cNvGrpSpPr/>
            <p:nvPr/>
          </p:nvGrpSpPr>
          <p:grpSpPr>
            <a:xfrm>
              <a:off x="76200" y="381646"/>
              <a:ext cx="9067800" cy="6489417"/>
              <a:chOff x="76200" y="381646"/>
              <a:chExt cx="9067800" cy="6489417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76200" y="381646"/>
                <a:ext cx="9067800" cy="55092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Be quiet! Stay quiet!</a:t>
                </a:r>
              </a:p>
              <a:p>
                <a:pPr algn="l" rtl="0"/>
                <a:r>
                  <a:rPr lang="en-US" sz="4400" kern="1200" dirty="0">
                    <a:solidFill>
                      <a:prstClr val="black"/>
                    </a:solidFill>
                    <a:latin typeface="Georgia" pitchFamily="18" charset="0"/>
                    <a:ea typeface="+mn-ea"/>
                    <a:cs typeface="Estrangelo Edessa" pitchFamily="66"/>
                  </a:rPr>
                  <a:t>Oh, please won’t you hush!</a:t>
                </a:r>
              </a:p>
              <a:p>
                <a:pPr algn="l" rtl="0"/>
                <a:endParaRPr lang="en-US" sz="4400" dirty="0">
                  <a:solidFill>
                    <a:prstClr val="black"/>
                  </a:solidFill>
                  <a:latin typeface="Georgia" pitchFamily="18" charset="0"/>
                  <a:cs typeface="Estrangelo Edessa" pitchFamily="66"/>
                </a:endParaRP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Let’s go now, don’t dawdle!</a:t>
                </a: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Yes! We’d better rush!</a:t>
                </a:r>
              </a:p>
              <a:p>
                <a:pPr algn="l" rtl="0"/>
                <a:endParaRPr lang="en-US" sz="4400" kern="1200" dirty="0">
                  <a:solidFill>
                    <a:prstClr val="black"/>
                  </a:solidFill>
                  <a:latin typeface="Georgia" pitchFamily="18" charset="0"/>
                  <a:ea typeface="+mn-ea"/>
                  <a:cs typeface="Estrangelo Edessa" pitchFamily="66"/>
                </a:endParaRPr>
              </a:p>
              <a:p>
                <a:pPr algn="l" rtl="0"/>
                <a:endParaRPr lang="en-US" sz="4400" kern="1200" dirty="0">
                  <a:solidFill>
                    <a:prstClr val="black"/>
                  </a:solidFill>
                  <a:latin typeface="Georgia" pitchFamily="18" charset="0"/>
                  <a:ea typeface="+mn-ea"/>
                  <a:cs typeface="Estrangelo Edessa" pitchFamily="66"/>
                </a:endParaRPr>
              </a:p>
              <a:p>
                <a:pPr algn="l" rtl="0"/>
                <a:endParaRPr lang="en-US" sz="4400" kern="1200" dirty="0">
                  <a:solidFill>
                    <a:prstClr val="black"/>
                  </a:solidFill>
                  <a:latin typeface="Georgia" pitchFamily="18" charset="0"/>
                  <a:ea typeface="+mn-ea"/>
                  <a:cs typeface="Estrangelo Edessa" pitchFamily="66"/>
                </a:endParaRPr>
              </a:p>
            </p:txBody>
          </p:sp>
          <p:pic>
            <p:nvPicPr>
              <p:cNvPr id="9" name="Picture 7" descr="C:\Documents and Settings\edwardse\Local Settings\Temporary Internet Files\Content.IE5\QEOIR000\MC90041138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340423" y="5181600"/>
                <a:ext cx="1803577" cy="1447800"/>
              </a:xfrm>
              <a:prstGeom prst="rect">
                <a:avLst/>
              </a:prstGeom>
              <a:noFill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7848600" y="5778137"/>
                <a:ext cx="6399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3200" b="1" kern="1200" dirty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15</a:t>
                </a:r>
              </a:p>
            </p:txBody>
          </p:sp>
          <p:pic>
            <p:nvPicPr>
              <p:cNvPr id="2063" name="Picture 15" descr="C:\Documents and Settings\edwardse\Local Settings\Temporary Internet Files\Content.IE5\1KBXJWW1\MC900324712[1].wm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67200" y="4953000"/>
                <a:ext cx="3276600" cy="1696637"/>
              </a:xfrm>
              <a:prstGeom prst="rect">
                <a:avLst/>
              </a:prstGeom>
              <a:noFill/>
            </p:spPr>
          </p:pic>
          <p:pic>
            <p:nvPicPr>
              <p:cNvPr id="4098" name="Picture 2" descr="C:\Documents and Settings\edwardse\Local Settings\Temporary Internet Files\Content.IE5\RKNXF7B8\MC900018267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077200" y="5991105"/>
                <a:ext cx="878957" cy="879958"/>
              </a:xfrm>
              <a:prstGeom prst="rect">
                <a:avLst/>
              </a:prstGeom>
              <a:noFill/>
            </p:spPr>
          </p:pic>
        </p:grpSp>
        <p:pic>
          <p:nvPicPr>
            <p:cNvPr id="2" name="Picture 148">
              <a:extLst>
                <a:ext uri="{FF2B5EF4-FFF2-40B4-BE49-F238E27FC236}">
                  <a16:creationId xmlns:a16="http://schemas.microsoft.com/office/drawing/2014/main" id="{D354991E-25C0-2089-3344-FED7DF59D3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flipH="1">
              <a:off x="457200" y="4343400"/>
              <a:ext cx="1053353" cy="1896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1000" y="609600"/>
            <a:ext cx="8581421" cy="5986522"/>
            <a:chOff x="381000" y="609600"/>
            <a:chExt cx="8581421" cy="5986522"/>
          </a:xfrm>
        </p:grpSpPr>
        <p:sp>
          <p:nvSpPr>
            <p:cNvPr id="2" name="TextBox 1"/>
            <p:cNvSpPr txBox="1"/>
            <p:nvPr/>
          </p:nvSpPr>
          <p:spPr>
            <a:xfrm>
              <a:off x="381000" y="3733800"/>
              <a:ext cx="4842992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What is your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Listening 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Destination?</a:t>
              </a:r>
            </a:p>
          </p:txBody>
        </p:sp>
        <p:pic>
          <p:nvPicPr>
            <p:cNvPr id="1027" name="Picture 3" descr="C:\Documents and Settings\edwardse\Local Settings\Temporary Internet Files\Content.IE5\1KBXJWW1\MC900371082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9600" y="609600"/>
              <a:ext cx="4542821" cy="52578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43473825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" y="-89263"/>
            <a:ext cx="9220201" cy="7010401"/>
            <a:chOff x="-1" y="-89263"/>
            <a:chExt cx="9220201" cy="7010401"/>
          </a:xfrm>
        </p:grpSpPr>
        <p:pic>
          <p:nvPicPr>
            <p:cNvPr id="1030" name="Picture 6" descr="C:\Documents and Settings\edwardse\Local Settings\Temporary Internet Files\Content.IE5\A0M0SF76\MC900215576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" y="-89263"/>
              <a:ext cx="2834411" cy="7010401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2743200" y="539261"/>
              <a:ext cx="6477000" cy="63401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7200" dirty="0">
                  <a:latin typeface="Georgia" pitchFamily="18" charset="0"/>
                  <a:cs typeface="Estrangelo Edessa" pitchFamily="66"/>
                </a:rPr>
                <a:t>Rossini</a:t>
              </a:r>
              <a:endParaRPr lang="en-US" sz="72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48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5400" kern="1200" dirty="0">
                  <a:latin typeface="Georgia" pitchFamily="18" charset="0"/>
                  <a:cs typeface="Estrangelo Edessa" pitchFamily="66"/>
                </a:rPr>
                <a:t>The Barber of Seville</a:t>
              </a:r>
            </a:p>
            <a:p>
              <a:pPr algn="ctr" rtl="0"/>
              <a:endParaRPr lang="en-US" sz="3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4800" dirty="0" err="1">
                  <a:latin typeface="Georgia" pitchFamily="18" charset="0"/>
                  <a:cs typeface="Estrangelo Edessa" pitchFamily="66"/>
                </a:rPr>
                <a:t>Zitti</a:t>
              </a:r>
              <a:r>
                <a:rPr lang="en-US" sz="4800" dirty="0">
                  <a:latin typeface="Georgia" pitchFamily="18" charset="0"/>
                  <a:cs typeface="Estrangelo Edessa" pitchFamily="66"/>
                </a:rPr>
                <a:t>, </a:t>
              </a:r>
              <a:r>
                <a:rPr lang="en-US" sz="4800" dirty="0" err="1">
                  <a:latin typeface="Georgia" pitchFamily="18" charset="0"/>
                  <a:cs typeface="Estrangelo Edessa" pitchFamily="66"/>
                </a:rPr>
                <a:t>zitti</a:t>
              </a:r>
              <a:r>
                <a:rPr lang="en-US" sz="4800" dirty="0">
                  <a:latin typeface="Georgia" pitchFamily="18" charset="0"/>
                  <a:cs typeface="Estrangelo Edessa" pitchFamily="66"/>
                </a:rPr>
                <a:t>, piano, piano</a:t>
              </a:r>
              <a:endParaRPr lang="en-US" sz="48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66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  <a:p>
              <a:pPr algn="ctr" rtl="0"/>
              <a:endParaRPr lang="en-US" sz="32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</p:txBody>
        </p:sp>
        <p:pic>
          <p:nvPicPr>
            <p:cNvPr id="5" name="Picture 7" descr="C:\Documents and Settings\edwardse\Local Settings\Temporary Internet Files\Content.IE5\QEOIR000\MC900411384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40423" y="5181600"/>
              <a:ext cx="1803577" cy="14478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7748954" y="5884984"/>
              <a:ext cx="84991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3200" b="1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15A</a:t>
              </a:r>
            </a:p>
          </p:txBody>
        </p:sp>
      </p:grp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7591A310-B18E-FEFE-A1E8-89B49DB8C442}"/>
              </a:ext>
            </a:extLst>
          </p:cNvPr>
          <p:cNvGrpSpPr/>
          <p:nvPr/>
        </p:nvGrpSpPr>
        <p:grpSpPr>
          <a:xfrm>
            <a:off x="76200" y="381000"/>
            <a:ext cx="9067800" cy="6477000"/>
            <a:chOff x="76200" y="381000"/>
            <a:chExt cx="9067800" cy="6477000"/>
          </a:xfrm>
        </p:grpSpPr>
        <p:grpSp>
          <p:nvGrpSpPr>
            <p:cNvPr id="17" name="Group 16"/>
            <p:cNvGrpSpPr/>
            <p:nvPr/>
          </p:nvGrpSpPr>
          <p:grpSpPr>
            <a:xfrm>
              <a:off x="76200" y="381000"/>
              <a:ext cx="9067800" cy="6477000"/>
              <a:chOff x="76200" y="381000"/>
              <a:chExt cx="9067800" cy="6477000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76200" y="381000"/>
                <a:ext cx="9067800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/>
                <a:r>
                  <a:rPr lang="en-US" sz="4400" kern="12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The pale moon is shining.</a:t>
                </a: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It lights up the sky.</a:t>
                </a:r>
                <a:endParaRPr lang="en-US" sz="4400" kern="1200" dirty="0">
                  <a:solidFill>
                    <a:prstClr val="black"/>
                  </a:solidFill>
                  <a:latin typeface="Georgia" pitchFamily="18" charset="0"/>
                  <a:cs typeface="Estrangelo Edessa" pitchFamily="66"/>
                </a:endParaRPr>
              </a:p>
              <a:p>
                <a:pPr algn="l" rtl="0"/>
                <a:endParaRPr lang="en-US" sz="4400" kern="1200" dirty="0">
                  <a:solidFill>
                    <a:prstClr val="black"/>
                  </a:solidFill>
                  <a:latin typeface="Georgia" pitchFamily="18" charset="0"/>
                  <a:cs typeface="Estrangelo Edessa" pitchFamily="66"/>
                </a:endParaRP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A piano is playing!</a:t>
                </a: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(I wish I could fly!)</a:t>
                </a:r>
              </a:p>
            </p:txBody>
          </p:sp>
          <p:pic>
            <p:nvPicPr>
              <p:cNvPr id="9" name="Picture 7" descr="C:\Documents and Settings\edwardse\Local Settings\Temporary Internet Files\Content.IE5\QEOIR000\MC90041138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340423" y="5181600"/>
                <a:ext cx="1803577" cy="1447800"/>
              </a:xfrm>
              <a:prstGeom prst="rect">
                <a:avLst/>
              </a:prstGeom>
              <a:noFill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7848600" y="5791200"/>
                <a:ext cx="6399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3200" b="1" kern="1200" dirty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16</a:t>
                </a:r>
              </a:p>
            </p:txBody>
          </p:sp>
          <p:pic>
            <p:nvPicPr>
              <p:cNvPr id="2063" name="Picture 15" descr="C:\Documents and Settings\edwardse\Local Settings\Temporary Internet Files\Content.IE5\1KBXJWW1\MC900324712[1].wm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67200" y="4953000"/>
                <a:ext cx="3276600" cy="1696637"/>
              </a:xfrm>
              <a:prstGeom prst="rect">
                <a:avLst/>
              </a:prstGeom>
              <a:noFill/>
            </p:spPr>
          </p:pic>
          <p:pic>
            <p:nvPicPr>
              <p:cNvPr id="4098" name="Picture 2" descr="C:\Documents and Settings\edwardse\Local Settings\Temporary Internet Files\Content.IE5\RKNXF7B8\MC900018267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077200" y="5978042"/>
                <a:ext cx="878957" cy="879958"/>
              </a:xfrm>
              <a:prstGeom prst="rect">
                <a:avLst/>
              </a:prstGeom>
              <a:noFill/>
            </p:spPr>
          </p:pic>
        </p:grpSp>
        <p:pic>
          <p:nvPicPr>
            <p:cNvPr id="2" name="Picture 4" descr="satt : Bild des Mondes in der Nacht. ">
              <a:extLst>
                <a:ext uri="{FF2B5EF4-FFF2-40B4-BE49-F238E27FC236}">
                  <a16:creationId xmlns:a16="http://schemas.microsoft.com/office/drawing/2014/main" id="{EDBBF5A3-1D99-5D5B-2F1E-CF6FD48957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8600" y="4724400"/>
              <a:ext cx="1905000" cy="1905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1000" y="609600"/>
            <a:ext cx="8581421" cy="5986522"/>
            <a:chOff x="381000" y="609600"/>
            <a:chExt cx="8581421" cy="5986522"/>
          </a:xfrm>
        </p:grpSpPr>
        <p:sp>
          <p:nvSpPr>
            <p:cNvPr id="2" name="TextBox 1"/>
            <p:cNvSpPr txBox="1"/>
            <p:nvPr/>
          </p:nvSpPr>
          <p:spPr>
            <a:xfrm>
              <a:off x="381000" y="3733800"/>
              <a:ext cx="4842992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What is your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Listening 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Destination?</a:t>
              </a:r>
            </a:p>
          </p:txBody>
        </p:sp>
        <p:pic>
          <p:nvPicPr>
            <p:cNvPr id="1027" name="Picture 3" descr="C:\Documents and Settings\edwardse\Local Settings\Temporary Internet Files\Content.IE5\1KBXJWW1\MC900371082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9600" y="609600"/>
              <a:ext cx="4542821" cy="52578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167694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" y="-89263"/>
            <a:ext cx="9220201" cy="7010401"/>
            <a:chOff x="-1" y="-89263"/>
            <a:chExt cx="9220201" cy="7010401"/>
          </a:xfrm>
        </p:grpSpPr>
        <p:pic>
          <p:nvPicPr>
            <p:cNvPr id="1030" name="Picture 6" descr="C:\Documents and Settings\edwardse\Local Settings\Temporary Internet Files\Content.IE5\A0M0SF76\MC900215576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" y="-89263"/>
              <a:ext cx="2834411" cy="7010401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2743200" y="532576"/>
              <a:ext cx="6477000" cy="62478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7200" dirty="0">
                  <a:latin typeface="Georgia" pitchFamily="18" charset="0"/>
                  <a:cs typeface="Estrangelo Edessa" pitchFamily="66"/>
                </a:rPr>
                <a:t>Mozart</a:t>
              </a:r>
              <a:endParaRPr lang="en-US" sz="72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48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5400" dirty="0">
                  <a:latin typeface="Georgia" pitchFamily="18" charset="0"/>
                  <a:cs typeface="Estrangelo Edessa" pitchFamily="66"/>
                </a:rPr>
                <a:t>The Magic Flute</a:t>
              </a:r>
            </a:p>
            <a:p>
              <a:pPr algn="ctr" rtl="0"/>
              <a:endParaRPr lang="en-US" sz="32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4800" dirty="0">
                  <a:latin typeface="Georgia" pitchFamily="18" charset="0"/>
                  <a:cs typeface="Estrangelo Edessa" pitchFamily="66"/>
                </a:rPr>
                <a:t>Der </a:t>
              </a:r>
              <a:r>
                <a:rPr lang="en-US" sz="4800" dirty="0" err="1">
                  <a:latin typeface="Georgia" pitchFamily="18" charset="0"/>
                  <a:cs typeface="Estrangelo Edessa" pitchFamily="66"/>
                </a:rPr>
                <a:t>Vogelfänger</a:t>
              </a:r>
              <a:r>
                <a:rPr lang="en-US" sz="4800" dirty="0">
                  <a:latin typeface="Georgia" pitchFamily="18" charset="0"/>
                  <a:cs typeface="Estrangelo Edessa" pitchFamily="66"/>
                </a:rPr>
                <a:t> </a:t>
              </a:r>
              <a:br>
                <a:rPr lang="en-US" sz="4800" dirty="0">
                  <a:latin typeface="Georgia" pitchFamily="18" charset="0"/>
                  <a:cs typeface="Estrangelo Edessa" pitchFamily="66"/>
                </a:rPr>
              </a:br>
              <a:r>
                <a:rPr lang="en-US" sz="4800" dirty="0">
                  <a:latin typeface="Georgia" pitchFamily="18" charset="0"/>
                  <a:cs typeface="Estrangelo Edessa" pitchFamily="66"/>
                </a:rPr>
                <a:t>bin ich ja</a:t>
              </a:r>
              <a:endParaRPr lang="en-US" sz="48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66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  <a:p>
              <a:pPr algn="ctr" rtl="0"/>
              <a:endParaRPr lang="en-US" sz="32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</p:txBody>
        </p:sp>
        <p:pic>
          <p:nvPicPr>
            <p:cNvPr id="5" name="Picture 7" descr="C:\Documents and Settings\edwardse\Local Settings\Temporary Internet Files\Content.IE5\QEOIR000\MC900411384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40423" y="5181600"/>
              <a:ext cx="1803577" cy="14478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7861663" y="5791200"/>
              <a:ext cx="6415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3200" b="1" dirty="0">
                  <a:solidFill>
                    <a:prstClr val="black"/>
                  </a:solidFill>
                  <a:latin typeface="Calibri"/>
                </a:rPr>
                <a:t>1</a:t>
              </a:r>
              <a:r>
                <a:rPr lang="en-US" sz="3200" b="1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A</a:t>
              </a:r>
            </a:p>
          </p:txBody>
        </p:sp>
      </p:grp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" y="-89263"/>
            <a:ext cx="9220201" cy="7010401"/>
            <a:chOff x="-1" y="-89263"/>
            <a:chExt cx="9220201" cy="7010401"/>
          </a:xfrm>
        </p:grpSpPr>
        <p:pic>
          <p:nvPicPr>
            <p:cNvPr id="1030" name="Picture 6" descr="C:\Documents and Settings\edwardse\Local Settings\Temporary Internet Files\Content.IE5\A0M0SF76\MC900215576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" y="-89263"/>
              <a:ext cx="2834411" cy="7010401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2743200" y="533400"/>
              <a:ext cx="6477000" cy="4924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7200" dirty="0">
                  <a:latin typeface="Georgia" pitchFamily="18" charset="0"/>
                  <a:cs typeface="Estrangelo Edessa" pitchFamily="66"/>
                </a:rPr>
                <a:t>Debussy</a:t>
              </a:r>
              <a:endParaRPr lang="en-US" sz="72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48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48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4800" dirty="0">
                  <a:latin typeface="Georgia" pitchFamily="18" charset="0"/>
                  <a:cs typeface="Estrangelo Edessa" pitchFamily="66"/>
                </a:rPr>
                <a:t>Clair de Lune</a:t>
              </a:r>
              <a:endParaRPr lang="en-US" sz="48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66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  <a:p>
              <a:pPr algn="ctr" rtl="0"/>
              <a:endParaRPr lang="en-US" sz="32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" pitchFamily="34" charset="0"/>
                <a:ea typeface="+mn-ea"/>
                <a:cs typeface="Estrangelo Edessa" pitchFamily="66"/>
              </a:endParaRPr>
            </a:p>
          </p:txBody>
        </p:sp>
        <p:pic>
          <p:nvPicPr>
            <p:cNvPr id="5" name="Picture 7" descr="C:\Documents and Settings\edwardse\Local Settings\Temporary Internet Files\Content.IE5\QEOIR000\MC900411384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40423" y="5181600"/>
              <a:ext cx="1803577" cy="14478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7748954" y="5896707"/>
              <a:ext cx="84991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3200" b="1" dirty="0">
                  <a:solidFill>
                    <a:prstClr val="black"/>
                  </a:solidFill>
                  <a:latin typeface="Calibri"/>
                </a:rPr>
                <a:t>16</a:t>
              </a:r>
              <a:r>
                <a:rPr lang="en-US" sz="3200" b="1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A</a:t>
              </a:r>
            </a:p>
          </p:txBody>
        </p:sp>
      </p:grp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6200" y="228600"/>
            <a:ext cx="8982075" cy="6248400"/>
            <a:chOff x="76200" y="228600"/>
            <a:chExt cx="8982075" cy="6248400"/>
          </a:xfrm>
        </p:grpSpPr>
        <p:pic>
          <p:nvPicPr>
            <p:cNvPr id="2055" name="Picture 7" descr="C:\Documents and Settings\edwardse\Local Settings\Temporary Internet Files\Content.IE5\RKNXF7B8\MP900443870[1].jpg"/>
            <p:cNvPicPr>
              <a:picLocks noChangeAspect="1" noChangeArrowheads="1"/>
            </p:cNvPicPr>
            <p:nvPr/>
          </p:nvPicPr>
          <p:blipFill>
            <a:blip r:embed="rId3" cstate="print"/>
            <a:srcRect l="3975" t="8421" r="4590" b="7368"/>
            <a:stretch>
              <a:fillRect/>
            </a:stretch>
          </p:blipFill>
          <p:spPr bwMode="auto">
            <a:xfrm>
              <a:off x="76200" y="228600"/>
              <a:ext cx="8982075" cy="6248400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2514600" y="2743200"/>
              <a:ext cx="6236003" cy="3631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5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eorgia" pitchFamily="18" charset="0"/>
                </a:rPr>
                <a:t>Welcome</a:t>
              </a:r>
            </a:p>
            <a:p>
              <a:pPr algn="ctr"/>
              <a:r>
                <a:rPr lang="en-US" sz="115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eorgia" pitchFamily="18" charset="0"/>
                </a:rPr>
                <a:t>Home!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 rot="20606409">
              <a:off x="520313" y="1237954"/>
              <a:ext cx="4570482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6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eorgia" pitchFamily="18" charset="0"/>
                </a:rPr>
                <a:t>Nice Job!!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30125923-AAC0-7F82-935B-32268DDE4156}"/>
              </a:ext>
            </a:extLst>
          </p:cNvPr>
          <p:cNvGrpSpPr/>
          <p:nvPr/>
        </p:nvGrpSpPr>
        <p:grpSpPr>
          <a:xfrm>
            <a:off x="87923" y="360218"/>
            <a:ext cx="9067800" cy="6497782"/>
            <a:chOff x="87923" y="360218"/>
            <a:chExt cx="9067800" cy="6497782"/>
          </a:xfrm>
        </p:grpSpPr>
        <p:grpSp>
          <p:nvGrpSpPr>
            <p:cNvPr id="13" name="Group 12"/>
            <p:cNvGrpSpPr/>
            <p:nvPr/>
          </p:nvGrpSpPr>
          <p:grpSpPr>
            <a:xfrm>
              <a:off x="87923" y="360218"/>
              <a:ext cx="9067800" cy="6497782"/>
              <a:chOff x="228600" y="360218"/>
              <a:chExt cx="9067800" cy="6497782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228600" y="360218"/>
                <a:ext cx="9067800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Winter, spring, summer,</a:t>
                </a:r>
                <a:endParaRPr lang="en-US" sz="4400" kern="1200" dirty="0">
                  <a:solidFill>
                    <a:prstClr val="black"/>
                  </a:solidFill>
                  <a:latin typeface="Georgia" pitchFamily="18" charset="0"/>
                  <a:ea typeface="+mn-ea"/>
                  <a:cs typeface="Estrangelo Edessa" pitchFamily="66"/>
                </a:endParaRP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Which one is left out?</a:t>
                </a:r>
              </a:p>
              <a:p>
                <a:pPr algn="l" rtl="0"/>
                <a:endParaRPr lang="en-US" sz="4400" dirty="0">
                  <a:solidFill>
                    <a:prstClr val="black"/>
                  </a:solidFill>
                  <a:latin typeface="Georgia" pitchFamily="18" charset="0"/>
                  <a:cs typeface="Estrangelo Edessa" pitchFamily="66"/>
                </a:endParaRP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There’s dogs, guns, and hunters, </a:t>
                </a:r>
              </a:p>
              <a:p>
                <a:pPr algn="l" rtl="0"/>
                <a:r>
                  <a:rPr lang="en-US" sz="44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rPr>
                  <a:t>Without any doubt.</a:t>
                </a:r>
              </a:p>
            </p:txBody>
          </p:sp>
          <p:pic>
            <p:nvPicPr>
              <p:cNvPr id="9" name="Picture 7" descr="C:\Documents and Settings\edwardse\Local Settings\Temporary Internet Files\Content.IE5\QEOIR000\MC90041138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340423" y="5181600"/>
                <a:ext cx="1803577" cy="1447800"/>
              </a:xfrm>
              <a:prstGeom prst="rect">
                <a:avLst/>
              </a:prstGeom>
              <a:noFill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7848600" y="5791200"/>
                <a:ext cx="52610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3200" b="1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 2</a:t>
                </a:r>
                <a:endParaRPr lang="en-US" sz="3200" b="1" kern="12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  <p:pic>
            <p:nvPicPr>
              <p:cNvPr id="2063" name="Picture 15" descr="C:\Documents and Settings\edwardse\Local Settings\Temporary Internet Files\Content.IE5\1KBXJWW1\MC900324712[1].wm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67200" y="4953000"/>
                <a:ext cx="3276600" cy="1696637"/>
              </a:xfrm>
              <a:prstGeom prst="rect">
                <a:avLst/>
              </a:prstGeom>
              <a:noFill/>
            </p:spPr>
          </p:pic>
          <p:pic>
            <p:nvPicPr>
              <p:cNvPr id="4098" name="Picture 2" descr="C:\Documents and Settings\edwardse\Local Settings\Temporary Internet Files\Content.IE5\RKNXF7B8\MC900018267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077200" y="5978042"/>
                <a:ext cx="878957" cy="879958"/>
              </a:xfrm>
              <a:prstGeom prst="rect">
                <a:avLst/>
              </a:prstGeom>
              <a:noFill/>
            </p:spPr>
          </p:pic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E527B42-8A4E-8FBB-2291-28158E18F4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5412" t="45614" r="2697" b="17895"/>
            <a:stretch/>
          </p:blipFill>
          <p:spPr>
            <a:xfrm>
              <a:off x="292514" y="4815933"/>
              <a:ext cx="3567309" cy="118310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1000" y="609600"/>
            <a:ext cx="8581421" cy="5986522"/>
            <a:chOff x="381000" y="609600"/>
            <a:chExt cx="8581421" cy="5986522"/>
          </a:xfrm>
        </p:grpSpPr>
        <p:sp>
          <p:nvSpPr>
            <p:cNvPr id="2" name="TextBox 1"/>
            <p:cNvSpPr txBox="1"/>
            <p:nvPr/>
          </p:nvSpPr>
          <p:spPr>
            <a:xfrm>
              <a:off x="381000" y="3733800"/>
              <a:ext cx="4842992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What is your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Listening </a:t>
              </a:r>
            </a:p>
            <a:p>
              <a:pPr algn="l" rtl="0"/>
              <a:r>
                <a:rPr lang="en-US" sz="6000" b="1" kern="1200" dirty="0">
                  <a:latin typeface="Arial" pitchFamily="34" charset="0"/>
                  <a:ea typeface="+mn-ea"/>
                  <a:cs typeface="Arial" pitchFamily="34" charset="0"/>
                </a:rPr>
                <a:t>Destination?</a:t>
              </a:r>
            </a:p>
          </p:txBody>
        </p:sp>
        <p:pic>
          <p:nvPicPr>
            <p:cNvPr id="1027" name="Picture 3" descr="C:\Documents and Settings\edwardse\Local Settings\Temporary Internet Files\Content.IE5\1KBXJWW1\MC900371082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9600" y="609600"/>
              <a:ext cx="4542821" cy="52578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" y="-89263"/>
            <a:ext cx="9220201" cy="7010401"/>
            <a:chOff x="-1" y="-89263"/>
            <a:chExt cx="9220201" cy="7010401"/>
          </a:xfrm>
        </p:grpSpPr>
        <p:pic>
          <p:nvPicPr>
            <p:cNvPr id="1030" name="Picture 6" descr="C:\Documents and Settings\edwardse\Local Settings\Temporary Internet Files\Content.IE5\A0M0SF76\MC900215576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" y="-89263"/>
              <a:ext cx="2834411" cy="7010401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2743200" y="533400"/>
              <a:ext cx="6477000" cy="40010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7200" dirty="0">
                  <a:latin typeface="Georgia" pitchFamily="18" charset="0"/>
                  <a:cs typeface="Estrangelo Edessa" pitchFamily="66"/>
                </a:rPr>
                <a:t>Vivaldi</a:t>
              </a:r>
              <a:endParaRPr lang="en-US" sz="72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4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5400" dirty="0">
                  <a:latin typeface="Georgia" pitchFamily="18" charset="0"/>
                  <a:cs typeface="Estrangelo Edessa" pitchFamily="66"/>
                </a:rPr>
                <a:t>The Four Seasons</a:t>
              </a:r>
              <a:endParaRPr lang="en-US" sz="5400" kern="1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endParaRPr lang="en-US" sz="3200" dirty="0">
                <a:latin typeface="Georgia" pitchFamily="18" charset="0"/>
                <a:cs typeface="Estrangelo Edessa" pitchFamily="66"/>
              </a:endParaRPr>
            </a:p>
            <a:p>
              <a:pPr algn="ctr" rtl="0"/>
              <a:r>
                <a:rPr lang="en-US" sz="4800" dirty="0">
                  <a:latin typeface="Georgia" pitchFamily="18" charset="0"/>
                  <a:cs typeface="Estrangelo Edessa" pitchFamily="66"/>
                </a:rPr>
                <a:t>Autumn, Movement 3</a:t>
              </a:r>
              <a:endParaRPr lang="en-US" sz="4800" i="1" kern="1200" dirty="0">
                <a:latin typeface="Georgia" pitchFamily="18" charset="0"/>
                <a:cs typeface="Estrangelo Edessa" pitchFamily="66"/>
              </a:endParaRPr>
            </a:p>
          </p:txBody>
        </p:sp>
        <p:pic>
          <p:nvPicPr>
            <p:cNvPr id="5" name="Picture 7" descr="C:\Documents and Settings\edwardse\Local Settings\Temporary Internet Files\Content.IE5\QEOIR000\MC900411384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40423" y="5181600"/>
              <a:ext cx="1803577" cy="14478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7816678" y="5791200"/>
              <a:ext cx="6415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3200" b="1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2A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45D1643E-1A6F-1162-1591-96AAA05DAE32}"/>
              </a:ext>
            </a:extLst>
          </p:cNvPr>
          <p:cNvGrpSpPr/>
          <p:nvPr/>
        </p:nvGrpSpPr>
        <p:grpSpPr>
          <a:xfrm>
            <a:off x="76200" y="410308"/>
            <a:ext cx="9525000" cy="6371492"/>
            <a:chOff x="76200" y="410308"/>
            <a:chExt cx="9525000" cy="6371492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5D3CBEF-5F4C-FD8E-6602-D860580000B3}"/>
                </a:ext>
              </a:extLst>
            </p:cNvPr>
            <p:cNvGrpSpPr/>
            <p:nvPr/>
          </p:nvGrpSpPr>
          <p:grpSpPr>
            <a:xfrm>
              <a:off x="76200" y="410308"/>
              <a:ext cx="9525000" cy="6371492"/>
              <a:chOff x="76200" y="410308"/>
              <a:chExt cx="9525000" cy="6371492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15C49B0E-77DF-479A-9EEB-972B106C4FCF}"/>
                  </a:ext>
                </a:extLst>
              </p:cNvPr>
              <p:cNvGrpSpPr/>
              <p:nvPr/>
            </p:nvGrpSpPr>
            <p:grpSpPr>
              <a:xfrm>
                <a:off x="76200" y="410308"/>
                <a:ext cx="9525000" cy="6371492"/>
                <a:chOff x="76200" y="410308"/>
                <a:chExt cx="9525000" cy="6371492"/>
              </a:xfrm>
            </p:grpSpPr>
            <p:sp>
              <p:nvSpPr>
                <p:cNvPr id="8" name="TextBox 7"/>
                <p:cNvSpPr txBox="1"/>
                <p:nvPr/>
              </p:nvSpPr>
              <p:spPr>
                <a:xfrm>
                  <a:off x="76200" y="410308"/>
                  <a:ext cx="9525000" cy="335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4400" dirty="0">
                      <a:solidFill>
                        <a:prstClr val="black"/>
                      </a:solidFill>
                      <a:latin typeface="Georgia" pitchFamily="18" charset="0"/>
                      <a:cs typeface="Estrangelo Edessa" pitchFamily="66"/>
                    </a:rPr>
                    <a:t>The piece, on piano,</a:t>
                  </a:r>
                </a:p>
                <a:p>
                  <a:r>
                    <a:rPr lang="en-US" sz="4400" dirty="0">
                      <a:solidFill>
                        <a:prstClr val="black"/>
                      </a:solidFill>
                      <a:latin typeface="Georgia" pitchFamily="18" charset="0"/>
                      <a:cs typeface="Estrangelo Edessa" pitchFamily="66"/>
                    </a:rPr>
                    <a:t>It’s major key: C,</a:t>
                  </a:r>
                </a:p>
                <a:p>
                  <a:endParaRPr lang="en-US" sz="3600" dirty="0">
                    <a:solidFill>
                      <a:prstClr val="black"/>
                    </a:solidFill>
                    <a:latin typeface="Georgia" pitchFamily="18" charset="0"/>
                    <a:cs typeface="Estrangelo Edessa" pitchFamily="66"/>
                  </a:endParaRPr>
                </a:p>
                <a:p>
                  <a:r>
                    <a:rPr lang="en-US" sz="4400" dirty="0">
                      <a:solidFill>
                        <a:prstClr val="black"/>
                      </a:solidFill>
                      <a:latin typeface="Georgia" pitchFamily="18" charset="0"/>
                      <a:cs typeface="Estrangelo Edessa" pitchFamily="66"/>
                    </a:rPr>
                    <a:t>Was written for harpsichord.</a:t>
                  </a:r>
                </a:p>
                <a:p>
                  <a:r>
                    <a:rPr lang="en-US" sz="4400" dirty="0">
                      <a:solidFill>
                        <a:prstClr val="black"/>
                      </a:solidFill>
                      <a:latin typeface="Georgia" pitchFamily="18" charset="0"/>
                      <a:cs typeface="Estrangelo Edessa" pitchFamily="66"/>
                    </a:rPr>
                    <a:t>Please believe me!</a:t>
                  </a:r>
                </a:p>
              </p:txBody>
            </p:sp>
            <p:pic>
              <p:nvPicPr>
                <p:cNvPr id="9" name="Picture 7" descr="C:\Documents and Settings\edwardse\Local Settings\Temporary Internet Files\Content.IE5\QEOIR000\MC900411384[1].wmf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7340423" y="5181600"/>
                  <a:ext cx="1803577" cy="1447800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9"/>
                <p:cNvSpPr txBox="1"/>
                <p:nvPr/>
              </p:nvSpPr>
              <p:spPr>
                <a:xfrm>
                  <a:off x="8001000" y="5791200"/>
                  <a:ext cx="412292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 rtl="0"/>
                  <a:r>
                    <a:rPr lang="en-US" sz="3200" b="1" kern="1200" dirty="0">
                      <a:solidFill>
                        <a:prstClr val="black"/>
                      </a:solidFill>
                      <a:latin typeface="Arial" pitchFamily="34" charset="0"/>
                      <a:ea typeface="+mn-ea"/>
                      <a:cs typeface="Arial" pitchFamily="34" charset="0"/>
                    </a:rPr>
                    <a:t>3</a:t>
                  </a:r>
                </a:p>
              </p:txBody>
            </p:sp>
            <p:pic>
              <p:nvPicPr>
                <p:cNvPr id="3074" name="Picture 2" descr="C:\Documents and Settings\edwardse\Local Settings\Temporary Internet Files\Content.IE5\1KBXJWW1\MC900324712[1].wmf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4532482" y="5181600"/>
                  <a:ext cx="2879036" cy="1490777"/>
                </a:xfrm>
                <a:prstGeom prst="rect">
                  <a:avLst/>
                </a:prstGeom>
                <a:noFill/>
              </p:spPr>
            </p:pic>
            <p:pic>
              <p:nvPicPr>
                <p:cNvPr id="6" name="Picture 2" descr="C:\Documents and Settings\edwardse\Local Settings\Temporary Internet Files\Content.IE5\RKNXF7B8\MC900018267[1].wmf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8188843" y="5901842"/>
                  <a:ext cx="878957" cy="879958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5" name="Picture 2" descr="http://t3.gstatic.com/images?q=tbn:ANd9GcShplLGpDtvRgNcgfOl5ylVH81zIjPpvkkblDWUTagUba9uOfxtlA">
                <a:extLst>
                  <a:ext uri="{FF2B5EF4-FFF2-40B4-BE49-F238E27FC236}">
                    <a16:creationId xmlns:a16="http://schemas.microsoft.com/office/drawing/2014/main" id="{61D7148C-B217-4854-95A2-683B9CBF792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grayscl/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0" b="97794" l="16912" r="81618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110" r="16667"/>
              <a:stretch>
                <a:fillRect/>
              </a:stretch>
            </p:blipFill>
            <p:spPr bwMode="auto">
              <a:xfrm>
                <a:off x="2497758" y="4196873"/>
                <a:ext cx="1151024" cy="1687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5326FFC-C6E0-0F6D-38E2-48C007DEDC7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33000"/>
                      </a14:imgEffect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10"/>
                </a:ext>
              </a:extLst>
            </a:blip>
            <a:stretch>
              <a:fillRect/>
            </a:stretch>
          </p:blipFill>
          <p:spPr>
            <a:xfrm>
              <a:off x="468140" y="4646546"/>
              <a:ext cx="1719506" cy="19828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98666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1615</TotalTime>
  <Words>782</Words>
  <Application>Microsoft Office PowerPoint</Application>
  <PresentationFormat>On-screen Show (4:3)</PresentationFormat>
  <Paragraphs>305</Paragraphs>
  <Slides>51</Slides>
  <Notes>51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51</vt:i4>
      </vt:variant>
    </vt:vector>
  </HeadingPairs>
  <TitlesOfParts>
    <vt:vector size="57" baseType="lpstr">
      <vt:lpstr>Gill Sans Ultra Bold</vt:lpstr>
      <vt:lpstr>Arial</vt:lpstr>
      <vt:lpstr>Calibri</vt:lpstr>
      <vt:lpstr>Georgia</vt:lpstr>
      <vt:lpstr>Office Theme</vt:lpstr>
      <vt:lpstr>10_Office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Lewisville ISD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Lewisville ISD</dc:creator>
  <cp:lastModifiedBy>Phyllis Thomas</cp:lastModifiedBy>
  <cp:revision>123</cp:revision>
  <dcterms:created xsi:type="dcterms:W3CDTF">2010-07-02T22:43:00Z</dcterms:created>
  <dcterms:modified xsi:type="dcterms:W3CDTF">2024-08-02T22:42:23Z</dcterms:modified>
</cp:coreProperties>
</file>